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69" r:id="rId4"/>
    <p:sldId id="275" r:id="rId5"/>
    <p:sldId id="276" r:id="rId6"/>
    <p:sldId id="278" r:id="rId7"/>
    <p:sldId id="279" r:id="rId8"/>
    <p:sldId id="280" r:id="rId9"/>
    <p:sldId id="283" r:id="rId10"/>
    <p:sldId id="282" r:id="rId11"/>
    <p:sldId id="284" r:id="rId12"/>
    <p:sldId id="28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5"/>
    <p:restoredTop sz="94693"/>
  </p:normalViewPr>
  <p:slideViewPr>
    <p:cSldViewPr>
      <p:cViewPr varScale="1">
        <p:scale>
          <a:sx n="72" d="100"/>
          <a:sy n="72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03D2D8-02AC-4997-ABC6-E054F6F6EAFE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E7867C-B0D9-4478-98FE-AD121AAD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/>
              <a:t>Network Access on Apple iOS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00400" y="6096000"/>
            <a:ext cx="2590800" cy="62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US" sz="1600" dirty="0">
                <a:solidFill>
                  <a:schemeClr val="tx2"/>
                </a:solidFill>
              </a:rPr>
              <a:t>Configuration of iOS Devices on </a:t>
            </a:r>
            <a:r>
              <a:rPr lang="en-US" sz="1600" b="1" dirty="0" err="1">
                <a:solidFill>
                  <a:schemeClr val="tx2"/>
                </a:solidFill>
              </a:rPr>
              <a:t>eduroam</a:t>
            </a:r>
            <a:r>
              <a:rPr lang="en-US" sz="1600" dirty="0">
                <a:solidFill>
                  <a:schemeClr val="tx2"/>
                </a:solidFill>
              </a:rPr>
              <a:t> network</a:t>
            </a:r>
          </a:p>
        </p:txBody>
      </p:sp>
      <p:pic>
        <p:nvPicPr>
          <p:cNvPr id="4" name="Picture 3" descr="apple_chrome_logo.jpe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3015391" cy="3628521"/>
          </a:xfrm>
          <a:prstGeom prst="rect">
            <a:avLst/>
          </a:prstGeom>
        </p:spPr>
      </p:pic>
      <p:pic>
        <p:nvPicPr>
          <p:cNvPr id="6" name="Picture 5" descr="Apple-iO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98" y="3657600"/>
            <a:ext cx="1736202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25647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Tap </a:t>
            </a:r>
            <a:r>
              <a:rPr lang="en-US" b="1" dirty="0"/>
              <a:t>Install Profile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D56A-FB35-4C50-9487-D45AD35F0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47777"/>
          <a:stretch/>
        </p:blipFill>
        <p:spPr>
          <a:xfrm>
            <a:off x="2782832" y="2256472"/>
            <a:ext cx="5983216" cy="29251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4DE4CB-2773-4966-8153-D8C31A6E376B}"/>
              </a:ext>
            </a:extLst>
          </p:cNvPr>
          <p:cNvCxnSpPr>
            <a:cxnSpLocks/>
          </p:cNvCxnSpPr>
          <p:nvPr/>
        </p:nvCxnSpPr>
        <p:spPr>
          <a:xfrm>
            <a:off x="2209800" y="2514600"/>
            <a:ext cx="1295400" cy="1905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7CB1D4-A3D9-4F66-80DC-9DAB00C68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8889" r="12963" b="36666"/>
          <a:stretch/>
        </p:blipFill>
        <p:spPr>
          <a:xfrm>
            <a:off x="4287493" y="1630438"/>
            <a:ext cx="3865907" cy="304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54691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An enrollment window will pop up. Tap </a:t>
            </a:r>
            <a:r>
              <a:rPr lang="en-US" b="1" dirty="0"/>
              <a:t>Install</a:t>
            </a:r>
            <a:r>
              <a:rPr lang="en-US" dirty="0"/>
              <a:t> to continue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Enter your </a:t>
            </a:r>
            <a:r>
              <a:rPr lang="en-US" b="1" dirty="0"/>
              <a:t>device pin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Tap </a:t>
            </a:r>
            <a:r>
              <a:rPr lang="en-US" b="1" dirty="0"/>
              <a:t>Install</a:t>
            </a:r>
            <a:r>
              <a:rPr lang="en-US" dirty="0"/>
              <a:t> to complete install.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22780F-A9A6-40BA-AC60-A6AEF778D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32903" r="26296" b="33333"/>
          <a:stretch/>
        </p:blipFill>
        <p:spPr>
          <a:xfrm>
            <a:off x="4964596" y="4390072"/>
            <a:ext cx="2438400" cy="23155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DCF50-AC1C-4110-BC82-9C8C305F9223}"/>
              </a:ext>
            </a:extLst>
          </p:cNvPr>
          <p:cNvCxnSpPr>
            <a:cxnSpLocks/>
          </p:cNvCxnSpPr>
          <p:nvPr/>
        </p:nvCxnSpPr>
        <p:spPr>
          <a:xfrm flipV="1">
            <a:off x="2092187" y="1881485"/>
            <a:ext cx="5310809" cy="4045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5B16BE-4AF8-46FD-8B2F-F7C867C606F0}"/>
              </a:ext>
            </a:extLst>
          </p:cNvPr>
          <p:cNvCxnSpPr>
            <a:cxnSpLocks/>
          </p:cNvCxnSpPr>
          <p:nvPr/>
        </p:nvCxnSpPr>
        <p:spPr>
          <a:xfrm>
            <a:off x="2242931" y="3118437"/>
            <a:ext cx="3700669" cy="2181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21A3FAB-1610-48D8-B9F2-71C370AD5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t="40000" r="26296" b="40755"/>
          <a:stretch/>
        </p:blipFill>
        <p:spPr>
          <a:xfrm>
            <a:off x="1545742" y="4797085"/>
            <a:ext cx="2418107" cy="131981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8B449-060D-4164-9C55-E0621B76C745}"/>
              </a:ext>
            </a:extLst>
          </p:cNvPr>
          <p:cNvCxnSpPr>
            <a:cxnSpLocks/>
          </p:cNvCxnSpPr>
          <p:nvPr/>
        </p:nvCxnSpPr>
        <p:spPr>
          <a:xfrm>
            <a:off x="2070238" y="3808576"/>
            <a:ext cx="1130162" cy="1686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3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54691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Tap the </a:t>
            </a:r>
            <a:r>
              <a:rPr lang="en-US" b="1" dirty="0"/>
              <a:t>Done</a:t>
            </a:r>
            <a:r>
              <a:rPr lang="en-US" dirty="0"/>
              <a:t> button when it appears.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Device Provisioning is now complete. You may close your browser.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F61AD-7D59-4D3B-AAC5-491DFEEE3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7778" r="11481" b="35555"/>
          <a:stretch/>
        </p:blipFill>
        <p:spPr>
          <a:xfrm>
            <a:off x="3906493" y="1600200"/>
            <a:ext cx="3942107" cy="3200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5B16BE-4AF8-46FD-8B2F-F7C867C606F0}"/>
              </a:ext>
            </a:extLst>
          </p:cNvPr>
          <p:cNvCxnSpPr>
            <a:cxnSpLocks/>
          </p:cNvCxnSpPr>
          <p:nvPr/>
        </p:nvCxnSpPr>
        <p:spPr>
          <a:xfrm flipV="1">
            <a:off x="2019300" y="1939358"/>
            <a:ext cx="5143500" cy="1180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04E2EC-5DBD-43C6-B2AC-DF6110D7C4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54529"/>
          <a:stretch/>
        </p:blipFill>
        <p:spPr>
          <a:xfrm>
            <a:off x="2019300" y="4958763"/>
            <a:ext cx="5143500" cy="17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err="1"/>
              <a:t>iOS</a:t>
            </a:r>
            <a:r>
              <a:rPr lang="en-US" sz="3500"/>
              <a:t> Network </a:t>
            </a:r>
            <a:r>
              <a:rPr lang="en-US" sz="3500" dirty="0"/>
              <a:t>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256472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Go back to the Settings icon, tap Wi-Fi, and select </a:t>
            </a:r>
            <a:r>
              <a:rPr lang="en-US" b="1" dirty="0" err="1"/>
              <a:t>eduroam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If you received any errors during the process, please contact the Technology Support Desk at 209-667-3687 or TechSupport@csustan.edu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1BF60-1F1D-4441-805E-6678728AD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1"/>
          <a:stretch/>
        </p:blipFill>
        <p:spPr>
          <a:xfrm>
            <a:off x="3124200" y="2256472"/>
            <a:ext cx="5143500" cy="33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BCBC3A-F921-4929-9747-98A5C7B14AB1}"/>
              </a:ext>
            </a:extLst>
          </p:cNvPr>
          <p:cNvSpPr/>
          <p:nvPr/>
        </p:nvSpPr>
        <p:spPr>
          <a:xfrm>
            <a:off x="5334000" y="3200400"/>
            <a:ext cx="1219200" cy="457200"/>
          </a:xfrm>
          <a:prstGeom prst="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10" y="2057400"/>
            <a:ext cx="5638800" cy="4229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Begin by selecting the “Settings” icon on your iOS Device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1077" y="4697338"/>
            <a:ext cx="685800" cy="61722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2590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Select ‘Wi-Fi’ from the left side column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Then select the network labeled ‘</a:t>
            </a:r>
            <a:r>
              <a:rPr lang="en-US" b="1" dirty="0" err="1"/>
              <a:t>csus</a:t>
            </a:r>
            <a:r>
              <a:rPr lang="en-US" b="1" dirty="0"/>
              <a:t>-guest</a:t>
            </a:r>
            <a:r>
              <a:rPr lang="en-US" dirty="0"/>
              <a:t>’.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6FFF5-5BAC-4DC8-8B14-9A487A540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1"/>
          <a:stretch/>
        </p:blipFill>
        <p:spPr>
          <a:xfrm>
            <a:off x="3581400" y="2249557"/>
            <a:ext cx="4909038" cy="3810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0E6870-3579-44D1-BC32-7AD4BA30D241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590801" y="3149263"/>
            <a:ext cx="990599" cy="660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B55EC-51B0-4E08-83B8-6D2963BC4644}"/>
              </a:ext>
            </a:extLst>
          </p:cNvPr>
          <p:cNvSpPr/>
          <p:nvPr/>
        </p:nvSpPr>
        <p:spPr>
          <a:xfrm>
            <a:off x="5791200" y="3200400"/>
            <a:ext cx="1066800" cy="381000"/>
          </a:xfrm>
          <a:prstGeom prst="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256472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 captive portal will automatically launch. Tap </a:t>
            </a:r>
            <a:r>
              <a:rPr lang="en-US" b="1" dirty="0"/>
              <a:t>Faculty/Staff/Student Wireless Setup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78DA6-8AAF-4D3B-BB1C-025F0B894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/>
        </p:blipFill>
        <p:spPr>
          <a:xfrm>
            <a:off x="2971800" y="2256472"/>
            <a:ext cx="5407270" cy="3124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9C197C-C135-483A-9C25-5613A8DAF422}"/>
              </a:ext>
            </a:extLst>
          </p:cNvPr>
          <p:cNvCxnSpPr/>
          <p:nvPr/>
        </p:nvCxnSpPr>
        <p:spPr>
          <a:xfrm>
            <a:off x="3352800" y="4572000"/>
            <a:ext cx="1295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9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665274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Tap on the </a:t>
            </a:r>
            <a:r>
              <a:rPr lang="en-US" b="1" dirty="0"/>
              <a:t>Install root certificate (click here)</a:t>
            </a:r>
            <a:r>
              <a:rPr lang="en-US" dirty="0"/>
              <a:t> to install certificates.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19505-0EE3-48A2-9E94-015A423BE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24444"/>
          <a:stretch/>
        </p:blipFill>
        <p:spPr>
          <a:xfrm>
            <a:off x="2819400" y="1953398"/>
            <a:ext cx="5143500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997C0D-0E7E-4CEB-AD65-D5FC4B5181C1}"/>
              </a:ext>
            </a:extLst>
          </p:cNvPr>
          <p:cNvSpPr/>
          <p:nvPr/>
        </p:nvSpPr>
        <p:spPr>
          <a:xfrm>
            <a:off x="3352800" y="5334000"/>
            <a:ext cx="685800" cy="457200"/>
          </a:xfrm>
          <a:prstGeom prst="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7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54691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 certificate window will pop up. Tap </a:t>
            </a:r>
            <a:r>
              <a:rPr lang="en-US" b="1" dirty="0"/>
              <a:t>Install</a:t>
            </a:r>
            <a:r>
              <a:rPr lang="en-US" dirty="0"/>
              <a:t> to continue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Enter your </a:t>
            </a:r>
            <a:r>
              <a:rPr lang="en-US" b="1" dirty="0"/>
              <a:t>device pin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Tap </a:t>
            </a:r>
            <a:r>
              <a:rPr lang="en-US" b="1" dirty="0"/>
              <a:t>Install</a:t>
            </a:r>
            <a:r>
              <a:rPr lang="en-US" dirty="0"/>
              <a:t> to complete install.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A97AE-BE46-4B0A-8E9E-F5C620105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7778" r="12963" b="44594"/>
          <a:stretch/>
        </p:blipFill>
        <p:spPr>
          <a:xfrm>
            <a:off x="4038600" y="1676400"/>
            <a:ext cx="3810000" cy="2580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2780F-A9A6-40BA-AC60-A6AEF778D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32903" r="26296" b="33333"/>
          <a:stretch/>
        </p:blipFill>
        <p:spPr>
          <a:xfrm>
            <a:off x="4964596" y="4142203"/>
            <a:ext cx="2438400" cy="2315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EA1489-913A-44EA-BE6F-C6BB896B8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36666" r="23333" b="35556"/>
          <a:stretch/>
        </p:blipFill>
        <p:spPr>
          <a:xfrm>
            <a:off x="1350065" y="4542792"/>
            <a:ext cx="2743200" cy="1905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DCF50-AC1C-4110-BC82-9C8C305F9223}"/>
              </a:ext>
            </a:extLst>
          </p:cNvPr>
          <p:cNvCxnSpPr>
            <a:cxnSpLocks/>
          </p:cNvCxnSpPr>
          <p:nvPr/>
        </p:nvCxnSpPr>
        <p:spPr>
          <a:xfrm flipV="1">
            <a:off x="2092187" y="1981200"/>
            <a:ext cx="5070613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5B16BE-4AF8-46FD-8B2F-F7C867C606F0}"/>
              </a:ext>
            </a:extLst>
          </p:cNvPr>
          <p:cNvCxnSpPr>
            <a:cxnSpLocks/>
          </p:cNvCxnSpPr>
          <p:nvPr/>
        </p:nvCxnSpPr>
        <p:spPr>
          <a:xfrm>
            <a:off x="2242931" y="3118437"/>
            <a:ext cx="3700669" cy="2181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8B449-060D-4164-9C55-E0621B76C745}"/>
              </a:ext>
            </a:extLst>
          </p:cNvPr>
          <p:cNvCxnSpPr>
            <a:cxnSpLocks/>
          </p:cNvCxnSpPr>
          <p:nvPr/>
        </p:nvCxnSpPr>
        <p:spPr>
          <a:xfrm>
            <a:off x="2070238" y="3808576"/>
            <a:ext cx="1130162" cy="1686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4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256472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Enter your </a:t>
            </a:r>
            <a:r>
              <a:rPr lang="en-US" b="1" u="sng" dirty="0"/>
              <a:t>full university email</a:t>
            </a:r>
            <a:r>
              <a:rPr lang="en-US" dirty="0"/>
              <a:t> and </a:t>
            </a:r>
            <a:r>
              <a:rPr lang="en-US" b="1" dirty="0"/>
              <a:t>password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Tap </a:t>
            </a:r>
            <a:r>
              <a:rPr lang="en-US" b="1" dirty="0"/>
              <a:t>Log In</a:t>
            </a:r>
            <a:r>
              <a:rPr lang="en-US" dirty="0"/>
              <a:t> to continue.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A22E86-74A7-4E3A-ABDF-048AE6F0E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22222"/>
          <a:stretch/>
        </p:blipFill>
        <p:spPr>
          <a:xfrm>
            <a:off x="2590800" y="1877198"/>
            <a:ext cx="5143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25647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Tap </a:t>
            </a:r>
            <a:r>
              <a:rPr lang="en-US" b="1" dirty="0"/>
              <a:t>Install Certificates</a:t>
            </a:r>
            <a:r>
              <a:rPr lang="en-US" dirty="0"/>
              <a:t> to install a second set of certificates.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78338-FD78-4037-9B02-6BE2F315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47778"/>
          <a:stretch/>
        </p:blipFill>
        <p:spPr>
          <a:xfrm>
            <a:off x="2819400" y="2362200"/>
            <a:ext cx="5143500" cy="2667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AF0E09-9712-45DF-99F2-A21D91D95B59}"/>
              </a:ext>
            </a:extLst>
          </p:cNvPr>
          <p:cNvCxnSpPr>
            <a:cxnSpLocks/>
          </p:cNvCxnSpPr>
          <p:nvPr/>
        </p:nvCxnSpPr>
        <p:spPr>
          <a:xfrm>
            <a:off x="2209800" y="3352800"/>
            <a:ext cx="1371600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5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iOS Network Access 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754691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 certificate window will pop up. Tap </a:t>
            </a:r>
            <a:r>
              <a:rPr lang="en-US" b="1" dirty="0"/>
              <a:t>Install</a:t>
            </a:r>
            <a:r>
              <a:rPr lang="en-US" dirty="0"/>
              <a:t> to continue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Enter your </a:t>
            </a:r>
            <a:r>
              <a:rPr lang="en-US" b="1" dirty="0"/>
              <a:t>device pin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Tap </a:t>
            </a:r>
            <a:r>
              <a:rPr lang="en-US" b="1" dirty="0"/>
              <a:t>Install</a:t>
            </a:r>
            <a:r>
              <a:rPr lang="en-US" dirty="0"/>
              <a:t> to complete install.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A97AE-BE46-4B0A-8E9E-F5C620105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7778" r="12963" b="44594"/>
          <a:stretch/>
        </p:blipFill>
        <p:spPr>
          <a:xfrm>
            <a:off x="4038600" y="1676400"/>
            <a:ext cx="3810000" cy="2580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2780F-A9A6-40BA-AC60-A6AEF778D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32903" r="26296" b="33333"/>
          <a:stretch/>
        </p:blipFill>
        <p:spPr>
          <a:xfrm>
            <a:off x="4964596" y="4142203"/>
            <a:ext cx="2438400" cy="2315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EA1489-913A-44EA-BE6F-C6BB896B8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36666" r="23333" b="35556"/>
          <a:stretch/>
        </p:blipFill>
        <p:spPr>
          <a:xfrm>
            <a:off x="1350065" y="4542792"/>
            <a:ext cx="2743200" cy="1905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DCF50-AC1C-4110-BC82-9C8C305F9223}"/>
              </a:ext>
            </a:extLst>
          </p:cNvPr>
          <p:cNvCxnSpPr>
            <a:cxnSpLocks/>
          </p:cNvCxnSpPr>
          <p:nvPr/>
        </p:nvCxnSpPr>
        <p:spPr>
          <a:xfrm flipV="1">
            <a:off x="2092187" y="1981200"/>
            <a:ext cx="5070613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5B16BE-4AF8-46FD-8B2F-F7C867C606F0}"/>
              </a:ext>
            </a:extLst>
          </p:cNvPr>
          <p:cNvCxnSpPr>
            <a:cxnSpLocks/>
          </p:cNvCxnSpPr>
          <p:nvPr/>
        </p:nvCxnSpPr>
        <p:spPr>
          <a:xfrm>
            <a:off x="2242931" y="3118437"/>
            <a:ext cx="3700669" cy="2181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8B449-060D-4164-9C55-E0621B76C745}"/>
              </a:ext>
            </a:extLst>
          </p:cNvPr>
          <p:cNvCxnSpPr>
            <a:cxnSpLocks/>
          </p:cNvCxnSpPr>
          <p:nvPr/>
        </p:nvCxnSpPr>
        <p:spPr>
          <a:xfrm>
            <a:off x="2070238" y="3808576"/>
            <a:ext cx="1130162" cy="1686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00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3763</TotalTime>
  <Words>270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Wingdings</vt:lpstr>
      <vt:lpstr>Wingdings 2</vt:lpstr>
      <vt:lpstr>Median</vt:lpstr>
      <vt:lpstr>Network Access on Apple iOS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  <vt:lpstr>iOS Network Access Configuration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computertech</dc:creator>
  <cp:lastModifiedBy>Dan Olivas</cp:lastModifiedBy>
  <cp:revision>56</cp:revision>
  <cp:lastPrinted>2012-08-08T17:51:52Z</cp:lastPrinted>
  <dcterms:created xsi:type="dcterms:W3CDTF">2010-08-03T16:24:20Z</dcterms:created>
  <dcterms:modified xsi:type="dcterms:W3CDTF">2017-08-07T23:15:51Z</dcterms:modified>
</cp:coreProperties>
</file>