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1" r:id="rId2"/>
    <p:sldId id="274" r:id="rId3"/>
    <p:sldId id="279" r:id="rId4"/>
    <p:sldId id="280" r:id="rId5"/>
    <p:sldId id="281" r:id="rId6"/>
    <p:sldId id="28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04"/>
    <p:restoredTop sz="94693"/>
  </p:normalViewPr>
  <p:slideViewPr>
    <p:cSldViewPr>
      <p:cViewPr varScale="1">
        <p:scale>
          <a:sx n="72" d="100"/>
          <a:sy n="72" d="100"/>
        </p:scale>
        <p:origin x="11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303D2D8-02AC-4997-ABC6-E054F6F6EAFE}" type="datetimeFigureOut">
              <a:rPr lang="en-US" smtClean="0"/>
              <a:pPr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AE7867C-B0D9-4478-98FE-AD121AAD5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620000" cy="990600"/>
          </a:xfrm>
        </p:spPr>
        <p:txBody>
          <a:bodyPr>
            <a:normAutofit/>
          </a:bodyPr>
          <a:lstStyle/>
          <a:p>
            <a:r>
              <a:rPr lang="en-US" dirty="0"/>
              <a:t>Network Access on Android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200400" y="6096000"/>
            <a:ext cx="2590800" cy="621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 2" pitchFamily="18" charset="2"/>
              <a:buNone/>
              <a:tabLst/>
              <a:defRPr/>
            </a:pPr>
            <a:r>
              <a:rPr lang="en-US" sz="1600" dirty="0">
                <a:solidFill>
                  <a:schemeClr val="tx2"/>
                </a:solidFill>
              </a:rPr>
              <a:t>Onboard configuration of Android Devices on </a:t>
            </a:r>
            <a:r>
              <a:rPr lang="en-US" sz="1600" b="1" dirty="0" err="1">
                <a:solidFill>
                  <a:schemeClr val="tx2"/>
                </a:solidFill>
              </a:rPr>
              <a:t>eduroam</a:t>
            </a:r>
            <a:r>
              <a:rPr lang="en-US" sz="1600" dirty="0">
                <a:solidFill>
                  <a:schemeClr val="tx2"/>
                </a:solidFill>
              </a:rPr>
              <a:t> network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android-hub.jpeg"/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133600"/>
            <a:ext cx="2833802" cy="33490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Android Network Access Configuration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1" y="2609671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/>
              <a:t>Tap the “Settings” Button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5800" y="2614136"/>
            <a:ext cx="1752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400" dirty="0"/>
              <a:t>Tap “Wi-Fi” under “Connections”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3BCFDB-29DA-497F-B0DA-999DF92B39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1" y="2133600"/>
            <a:ext cx="2133599" cy="3793066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1937564" y="5562600"/>
            <a:ext cx="4572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D926E0C-E1CD-4CE9-A25C-399C36A07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926" y="2133599"/>
            <a:ext cx="2144673" cy="3812751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6096000" y="2828091"/>
            <a:ext cx="4572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901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Android Network Access Configuration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3200400"/>
            <a:ext cx="1752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/>
              <a:t>Tap “</a:t>
            </a:r>
            <a:r>
              <a:rPr lang="en-US" sz="1400" b="1" dirty="0" err="1"/>
              <a:t>csus</a:t>
            </a:r>
            <a:r>
              <a:rPr lang="en-US" sz="1400" b="1" dirty="0"/>
              <a:t>-guest</a:t>
            </a:r>
            <a:r>
              <a:rPr lang="en-US" sz="1400" dirty="0"/>
              <a:t>” in the list of wireless networks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19600" y="3048000"/>
            <a:ext cx="19812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A captive portal should automatically pop up.</a:t>
            </a:r>
          </a:p>
          <a:p>
            <a:pPr marL="285750" indent="-285750">
              <a:buFont typeface="Arial"/>
              <a:buChar char="•"/>
            </a:pP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Tap </a:t>
            </a:r>
            <a:r>
              <a:rPr lang="en-US" sz="1200" b="1" dirty="0"/>
              <a:t>‘Faculty/Staff/Student Wireless Setup”</a:t>
            </a:r>
            <a:r>
              <a:rPr lang="en-US" sz="1200" dirty="0"/>
              <a:t> to continue</a:t>
            </a:r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5964793" y="4133890"/>
            <a:ext cx="436008" cy="136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95B21F9-2106-424C-8A68-E9E49C3E9F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655" y="2133600"/>
            <a:ext cx="2216267" cy="394002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2054873" y="2965459"/>
            <a:ext cx="304799" cy="2349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7B8B4BB-41F9-4462-A7CA-99C1031695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2150021"/>
            <a:ext cx="2231853" cy="39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2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Android Network Access Configuration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3200400"/>
            <a:ext cx="1752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/>
              <a:t>Log in using your </a:t>
            </a:r>
            <a:r>
              <a:rPr lang="en-US" sz="1400" b="1" u="sng" dirty="0"/>
              <a:t>full university email</a:t>
            </a:r>
            <a:r>
              <a:rPr lang="en-US" sz="1400" dirty="0"/>
              <a:t> and </a:t>
            </a:r>
            <a:r>
              <a:rPr lang="en-US" sz="1400" b="1" dirty="0"/>
              <a:t>password</a:t>
            </a:r>
            <a:r>
              <a:rPr lang="en-US" sz="1400" dirty="0"/>
              <a:t>. Tap “</a:t>
            </a:r>
            <a:r>
              <a:rPr lang="en-US" sz="1400" b="1" dirty="0"/>
              <a:t>Log In” to continue.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4445790" y="3744458"/>
            <a:ext cx="1981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Tap the “</a:t>
            </a:r>
            <a:r>
              <a:rPr lang="en-US" sz="1200" b="1" dirty="0"/>
              <a:t>Install </a:t>
            </a:r>
            <a:r>
              <a:rPr lang="en-US" sz="1200" b="1" dirty="0" err="1"/>
              <a:t>QuickConnect</a:t>
            </a:r>
            <a:r>
              <a:rPr lang="en-US" sz="1200" dirty="0"/>
              <a:t>” link.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4B49D6-6840-42B7-AF71-AB77B8C1D8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904" y="2108781"/>
            <a:ext cx="2329696" cy="4141682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410DB94-9867-46F3-BE6F-EE04A94620CC}"/>
              </a:ext>
            </a:extLst>
          </p:cNvPr>
          <p:cNvCxnSpPr>
            <a:cxnSpLocks/>
          </p:cNvCxnSpPr>
          <p:nvPr/>
        </p:nvCxnSpPr>
        <p:spPr>
          <a:xfrm>
            <a:off x="1398565" y="4432995"/>
            <a:ext cx="691339" cy="443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8904D95-31C3-451D-80B7-45A4380E2F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304" y="2108781"/>
            <a:ext cx="2329696" cy="4141682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5693152" y="4230707"/>
            <a:ext cx="733839" cy="7984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992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Android Network Access Configuration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3200400"/>
            <a:ext cx="1752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/>
              <a:t>You will be redirected to the Google Play Store.</a:t>
            </a:r>
          </a:p>
          <a:p>
            <a:pPr marL="285750" indent="-285750">
              <a:buFont typeface="Arial"/>
              <a:buChar char="•"/>
            </a:pP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Tap on “</a:t>
            </a:r>
            <a:r>
              <a:rPr lang="en-US" sz="1400" b="1" dirty="0"/>
              <a:t>Install</a:t>
            </a:r>
            <a:r>
              <a:rPr lang="en-US" sz="1400" dirty="0"/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45789" y="3375822"/>
            <a:ext cx="1981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Tap on the “</a:t>
            </a:r>
            <a:r>
              <a:rPr lang="en-US" sz="1200" b="1" dirty="0"/>
              <a:t>Install Network Profile</a:t>
            </a:r>
            <a:r>
              <a:rPr lang="en-US" sz="1200" dirty="0"/>
              <a:t>”. You may need to navigate to run the file that was downloaded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966470-D274-4AE8-9917-C7B2546CAD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490" y="2154254"/>
            <a:ext cx="2336009" cy="4152905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410DB94-9867-46F3-BE6F-EE04A94620CC}"/>
              </a:ext>
            </a:extLst>
          </p:cNvPr>
          <p:cNvCxnSpPr>
            <a:cxnSpLocks/>
          </p:cNvCxnSpPr>
          <p:nvPr/>
        </p:nvCxnSpPr>
        <p:spPr>
          <a:xfrm>
            <a:off x="1752600" y="4408050"/>
            <a:ext cx="1596189" cy="2219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2F3DCD6-6102-4660-8B4C-69B59ADB7A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91" y="2154254"/>
            <a:ext cx="2400299" cy="4267198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5693152" y="4230707"/>
            <a:ext cx="936248" cy="8746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668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Android Network Access Configuration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3200400"/>
            <a:ext cx="1752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/>
              <a:t>The following window will appear with the progress of the installation. Tap “</a:t>
            </a:r>
            <a:r>
              <a:rPr lang="en-US" sz="1400" b="1" dirty="0"/>
              <a:t>OK</a:t>
            </a:r>
            <a:r>
              <a:rPr lang="en-US" sz="1400" dirty="0"/>
              <a:t>” when done.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45790" y="2915481"/>
            <a:ext cx="19812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Congratulations, your device should now be connected to the </a:t>
            </a:r>
            <a:r>
              <a:rPr lang="en-US" sz="1200" b="1" dirty="0" err="1"/>
              <a:t>eduroam</a:t>
            </a:r>
            <a:r>
              <a:rPr lang="en-US" sz="1200" b="1" dirty="0"/>
              <a:t> </a:t>
            </a:r>
            <a:r>
              <a:rPr lang="en-US" sz="1200" dirty="0"/>
              <a:t>network.</a:t>
            </a:r>
          </a:p>
          <a:p>
            <a:pPr marL="285750" indent="-285750">
              <a:buFont typeface="Arial"/>
              <a:buChar char="•"/>
            </a:pPr>
            <a:endParaRPr lang="en-US" sz="1200" dirty="0"/>
          </a:p>
          <a:p>
            <a:pPr algn="ctr"/>
            <a:r>
              <a:rPr lang="en-US" sz="1200" dirty="0"/>
              <a:t>If you received any errors during the process, please contact the Technology Support Desk at 209-667-3687 or TechSupport@csustan.edu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C982CF-0209-4DFD-B743-37262593C8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128802"/>
            <a:ext cx="2431774" cy="432315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410DB94-9867-46F3-BE6F-EE04A94620CC}"/>
              </a:ext>
            </a:extLst>
          </p:cNvPr>
          <p:cNvCxnSpPr>
            <a:cxnSpLocks/>
          </p:cNvCxnSpPr>
          <p:nvPr/>
        </p:nvCxnSpPr>
        <p:spPr>
          <a:xfrm>
            <a:off x="1602714" y="4629953"/>
            <a:ext cx="1064286" cy="13898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7D60AE9-0A40-4A5D-A55C-4AAFFAA7B2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226" y="2128802"/>
            <a:ext cx="2431774" cy="432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odex">
      <a:dk1>
        <a:sysClr val="windowText" lastClr="000000"/>
      </a:dk1>
      <a:lt1>
        <a:sysClr val="window" lastClr="FFFFFF"/>
      </a:lt1>
      <a:dk2>
        <a:srgbClr val="59564B"/>
      </a:dk2>
      <a:lt2>
        <a:srgbClr val="DFDAC7"/>
      </a:lt2>
      <a:accent1>
        <a:srgbClr val="990000"/>
      </a:accent1>
      <a:accent2>
        <a:srgbClr val="EFAB16"/>
      </a:accent2>
      <a:accent3>
        <a:srgbClr val="78AC35"/>
      </a:accent3>
      <a:accent4>
        <a:srgbClr val="35ACA2"/>
      </a:accent4>
      <a:accent5>
        <a:srgbClr val="4083CF"/>
      </a:accent5>
      <a:accent6>
        <a:srgbClr val="0D335E"/>
      </a:accent6>
      <a:hlink>
        <a:srgbClr val="EF8E1C"/>
      </a:hlink>
      <a:folHlink>
        <a:srgbClr val="FEC60B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3719</TotalTime>
  <Words>192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Tw Cen MT</vt:lpstr>
      <vt:lpstr>Wingdings</vt:lpstr>
      <vt:lpstr>Wingdings 2</vt:lpstr>
      <vt:lpstr>Median</vt:lpstr>
      <vt:lpstr>Network Access on Android</vt:lpstr>
      <vt:lpstr>Android Network Access Configuration</vt:lpstr>
      <vt:lpstr>Android Network Access Configuration</vt:lpstr>
      <vt:lpstr>Android Network Access Configuration</vt:lpstr>
      <vt:lpstr>Android Network Access Configuration</vt:lpstr>
      <vt:lpstr>Android Network Access Configuration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computertech</dc:creator>
  <cp:lastModifiedBy>Dan Olivas</cp:lastModifiedBy>
  <cp:revision>51</cp:revision>
  <cp:lastPrinted>2012-08-08T20:32:12Z</cp:lastPrinted>
  <dcterms:created xsi:type="dcterms:W3CDTF">2010-08-03T16:24:20Z</dcterms:created>
  <dcterms:modified xsi:type="dcterms:W3CDTF">2017-08-07T15:35:39Z</dcterms:modified>
</cp:coreProperties>
</file>