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4"/>
  </p:sldMasterIdLst>
  <p:notesMasterIdLst>
    <p:notesMasterId r:id="rId27"/>
  </p:notesMasterIdLst>
  <p:sldIdLst>
    <p:sldId id="256" r:id="rId5"/>
    <p:sldId id="320" r:id="rId6"/>
    <p:sldId id="284" r:id="rId7"/>
    <p:sldId id="323" r:id="rId8"/>
    <p:sldId id="317" r:id="rId9"/>
    <p:sldId id="324" r:id="rId10"/>
    <p:sldId id="318" r:id="rId11"/>
    <p:sldId id="283" r:id="rId12"/>
    <p:sldId id="327" r:id="rId13"/>
    <p:sldId id="328" r:id="rId14"/>
    <p:sldId id="322" r:id="rId15"/>
    <p:sldId id="321" r:id="rId16"/>
    <p:sldId id="295" r:id="rId17"/>
    <p:sldId id="326" r:id="rId18"/>
    <p:sldId id="308" r:id="rId19"/>
    <p:sldId id="309" r:id="rId20"/>
    <p:sldId id="315" r:id="rId21"/>
    <p:sldId id="316" r:id="rId22"/>
    <p:sldId id="313" r:id="rId23"/>
    <p:sldId id="314" r:id="rId24"/>
    <p:sldId id="325" r:id="rId25"/>
    <p:sldId id="296" r:id="rId26"/>
  </p:sldIdLst>
  <p:sldSz cx="9144000" cy="6858000" type="screen4x3"/>
  <p:notesSz cx="7019925" cy="9305925"/>
  <p:defaultTextStyle>
    <a:defPPr>
      <a:defRPr lang="en-US"/>
    </a:defPPr>
    <a:lvl1pPr algn="l" rtl="0" fontAlgn="base">
      <a:spcBef>
        <a:spcPct val="0"/>
      </a:spcBef>
      <a:spcAft>
        <a:spcPct val="0"/>
      </a:spcAft>
      <a:defRPr kern="1200">
        <a:solidFill>
          <a:schemeClr val="tx1"/>
        </a:solidFill>
        <a:latin typeface="Century Schoolbook" pitchFamily="18" charset="0"/>
        <a:ea typeface="+mn-ea"/>
        <a:cs typeface="Arial" pitchFamily="34" charset="0"/>
      </a:defRPr>
    </a:lvl1pPr>
    <a:lvl2pPr marL="457200" algn="l" rtl="0" fontAlgn="base">
      <a:spcBef>
        <a:spcPct val="0"/>
      </a:spcBef>
      <a:spcAft>
        <a:spcPct val="0"/>
      </a:spcAft>
      <a:defRPr kern="1200">
        <a:solidFill>
          <a:schemeClr val="tx1"/>
        </a:solidFill>
        <a:latin typeface="Century Schoolbook" pitchFamily="18" charset="0"/>
        <a:ea typeface="+mn-ea"/>
        <a:cs typeface="Arial" pitchFamily="34" charset="0"/>
      </a:defRPr>
    </a:lvl2pPr>
    <a:lvl3pPr marL="914400" algn="l" rtl="0" fontAlgn="base">
      <a:spcBef>
        <a:spcPct val="0"/>
      </a:spcBef>
      <a:spcAft>
        <a:spcPct val="0"/>
      </a:spcAft>
      <a:defRPr kern="1200">
        <a:solidFill>
          <a:schemeClr val="tx1"/>
        </a:solidFill>
        <a:latin typeface="Century Schoolbook" pitchFamily="18" charset="0"/>
        <a:ea typeface="+mn-ea"/>
        <a:cs typeface="Arial" pitchFamily="34" charset="0"/>
      </a:defRPr>
    </a:lvl3pPr>
    <a:lvl4pPr marL="1371600" algn="l" rtl="0" fontAlgn="base">
      <a:spcBef>
        <a:spcPct val="0"/>
      </a:spcBef>
      <a:spcAft>
        <a:spcPct val="0"/>
      </a:spcAft>
      <a:defRPr kern="1200">
        <a:solidFill>
          <a:schemeClr val="tx1"/>
        </a:solidFill>
        <a:latin typeface="Century Schoolbook" pitchFamily="18" charset="0"/>
        <a:ea typeface="+mn-ea"/>
        <a:cs typeface="Arial" pitchFamily="34" charset="0"/>
      </a:defRPr>
    </a:lvl4pPr>
    <a:lvl5pPr marL="1828800" algn="l" rtl="0" fontAlgn="base">
      <a:spcBef>
        <a:spcPct val="0"/>
      </a:spcBef>
      <a:spcAft>
        <a:spcPct val="0"/>
      </a:spcAft>
      <a:defRPr kern="1200">
        <a:solidFill>
          <a:schemeClr val="tx1"/>
        </a:solidFill>
        <a:latin typeface="Century Schoolbook" pitchFamily="18" charset="0"/>
        <a:ea typeface="+mn-ea"/>
        <a:cs typeface="Arial" pitchFamily="34" charset="0"/>
      </a:defRPr>
    </a:lvl5pPr>
    <a:lvl6pPr marL="2286000" algn="l" defTabSz="914400" rtl="0" eaLnBrk="1" latinLnBrk="0" hangingPunct="1">
      <a:defRPr kern="1200">
        <a:solidFill>
          <a:schemeClr val="tx1"/>
        </a:solidFill>
        <a:latin typeface="Century Schoolbook" pitchFamily="18" charset="0"/>
        <a:ea typeface="+mn-ea"/>
        <a:cs typeface="Arial" pitchFamily="34" charset="0"/>
      </a:defRPr>
    </a:lvl6pPr>
    <a:lvl7pPr marL="2743200" algn="l" defTabSz="914400" rtl="0" eaLnBrk="1" latinLnBrk="0" hangingPunct="1">
      <a:defRPr kern="1200">
        <a:solidFill>
          <a:schemeClr val="tx1"/>
        </a:solidFill>
        <a:latin typeface="Century Schoolbook" pitchFamily="18" charset="0"/>
        <a:ea typeface="+mn-ea"/>
        <a:cs typeface="Arial" pitchFamily="34" charset="0"/>
      </a:defRPr>
    </a:lvl7pPr>
    <a:lvl8pPr marL="3200400" algn="l" defTabSz="914400" rtl="0" eaLnBrk="1" latinLnBrk="0" hangingPunct="1">
      <a:defRPr kern="1200">
        <a:solidFill>
          <a:schemeClr val="tx1"/>
        </a:solidFill>
        <a:latin typeface="Century Schoolbook" pitchFamily="18" charset="0"/>
        <a:ea typeface="+mn-ea"/>
        <a:cs typeface="Arial" pitchFamily="34" charset="0"/>
      </a:defRPr>
    </a:lvl8pPr>
    <a:lvl9pPr marL="3657600" algn="l" defTabSz="914400" rtl="0" eaLnBrk="1" latinLnBrk="0" hangingPunct="1">
      <a:defRPr kern="1200">
        <a:solidFill>
          <a:schemeClr val="tx1"/>
        </a:solidFill>
        <a:latin typeface="Century Schoolbook"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6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87" autoAdjust="0"/>
    <p:restoredTop sz="81453" autoAdjust="0"/>
  </p:normalViewPr>
  <p:slideViewPr>
    <p:cSldViewPr>
      <p:cViewPr varScale="1">
        <p:scale>
          <a:sx n="61" d="100"/>
          <a:sy n="61" d="100"/>
        </p:scale>
        <p:origin x="547" y="4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243"/>
    </p:cViewPr>
  </p:sorterViewPr>
  <p:notesViewPr>
    <p:cSldViewPr>
      <p:cViewPr varScale="1">
        <p:scale>
          <a:sx n="49" d="100"/>
          <a:sy n="49" d="100"/>
        </p:scale>
        <p:origin x="-1925" y="-67"/>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Look at the red</a:t>
            </a:r>
            <a:r>
              <a:rPr lang="en-US" baseline="0" dirty="0" smtClean="0"/>
              <a:t> bar</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6">
                <a:lumMod val="40000"/>
                <a:lumOff val="6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chemeClr val="accent6">
                <a:lumMod val="60000"/>
                <a:lumOff val="4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spPr>
            <a:solidFill>
              <a:schemeClr val="accent6">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er>
        <c:dLbls>
          <c:showLegendKey val="0"/>
          <c:showVal val="0"/>
          <c:showCatName val="0"/>
          <c:showSerName val="0"/>
          <c:showPercent val="0"/>
          <c:showBubbleSize val="0"/>
        </c:dLbls>
        <c:gapWidth val="219"/>
        <c:overlap val="-27"/>
        <c:axId val="336797544"/>
        <c:axId val="336797936"/>
      </c:barChart>
      <c:catAx>
        <c:axId val="336797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6797936"/>
        <c:crosses val="autoZero"/>
        <c:auto val="1"/>
        <c:lblAlgn val="ctr"/>
        <c:lblOffset val="100"/>
        <c:noMultiLvlLbl val="0"/>
      </c:catAx>
      <c:valAx>
        <c:axId val="336797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67975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Look at the dotted</a:t>
            </a:r>
            <a:r>
              <a:rPr lang="en-US" baseline="0" dirty="0" smtClean="0"/>
              <a:t> bar</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pattFill prst="ltUpDiag">
              <a:fgClr>
                <a:schemeClr val="tx1"/>
              </a:fgClr>
              <a:bgClr>
                <a:schemeClr val="bg1"/>
              </a:bgClr>
            </a:patt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gradFill>
              <a:gsLst>
                <a:gs pos="0">
                  <a:schemeClr val="tx1"/>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spPr>
            <a:solidFill>
              <a:schemeClr val="accent6">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er>
        <c:dLbls>
          <c:showLegendKey val="0"/>
          <c:showVal val="0"/>
          <c:showCatName val="0"/>
          <c:showSerName val="0"/>
          <c:showPercent val="0"/>
          <c:showBubbleSize val="0"/>
        </c:dLbls>
        <c:gapWidth val="219"/>
        <c:overlap val="-27"/>
        <c:axId val="335814872"/>
        <c:axId val="335815264"/>
      </c:barChart>
      <c:catAx>
        <c:axId val="335814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5815264"/>
        <c:crosses val="autoZero"/>
        <c:auto val="1"/>
        <c:lblAlgn val="ctr"/>
        <c:lblOffset val="100"/>
        <c:noMultiLvlLbl val="0"/>
      </c:catAx>
      <c:valAx>
        <c:axId val="3358152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5814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5904CA-AE5F-46FC-9E51-E67287610944}"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2F471420-F0E6-401B-8589-039557821F4A}">
      <dgm:prSet phldrT="[Text]" custT="1"/>
      <dgm:spPr/>
      <dgm:t>
        <a:bodyPr/>
        <a:lstStyle/>
        <a:p>
          <a:r>
            <a:rPr lang="en-US" sz="1400" dirty="0" smtClean="0"/>
            <a:t>ADA</a:t>
          </a:r>
          <a:endParaRPr lang="en-US" sz="1400" dirty="0"/>
        </a:p>
      </dgm:t>
    </dgm:pt>
    <dgm:pt modelId="{DE1DDAC3-C139-42B6-A16B-FF8904C0870A}" type="parTrans" cxnId="{086FD4F5-67B5-4CD4-8D6A-18040D015CC9}">
      <dgm:prSet/>
      <dgm:spPr/>
      <dgm:t>
        <a:bodyPr/>
        <a:lstStyle/>
        <a:p>
          <a:endParaRPr lang="en-US"/>
        </a:p>
      </dgm:t>
    </dgm:pt>
    <dgm:pt modelId="{15492E95-4828-49D4-9EF1-3F3BBB34AF34}" type="sibTrans" cxnId="{086FD4F5-67B5-4CD4-8D6A-18040D015CC9}">
      <dgm:prSet/>
      <dgm:spPr/>
      <dgm:t>
        <a:bodyPr/>
        <a:lstStyle/>
        <a:p>
          <a:endParaRPr lang="en-US"/>
        </a:p>
      </dgm:t>
    </dgm:pt>
    <dgm:pt modelId="{B42608A5-8A4F-474A-BBF5-E6DB35400F5D}">
      <dgm:prSet phldrT="[Text]" custT="1"/>
      <dgm:spPr/>
      <dgm:t>
        <a:bodyPr/>
        <a:lstStyle/>
        <a:p>
          <a:r>
            <a:rPr lang="en-US" sz="1400" dirty="0" smtClean="0"/>
            <a:t>Section 508</a:t>
          </a:r>
          <a:endParaRPr lang="en-US" sz="1400" dirty="0"/>
        </a:p>
      </dgm:t>
    </dgm:pt>
    <dgm:pt modelId="{7842B664-00F7-4701-A8BD-7F3BBFAE5C2F}" type="parTrans" cxnId="{B7DA4645-9DA2-4893-83DD-5024AAB3725F}">
      <dgm:prSet/>
      <dgm:spPr/>
      <dgm:t>
        <a:bodyPr/>
        <a:lstStyle/>
        <a:p>
          <a:endParaRPr lang="en-US"/>
        </a:p>
      </dgm:t>
    </dgm:pt>
    <dgm:pt modelId="{5E5C44C4-A03F-41B3-98B3-DF8584876E0F}" type="sibTrans" cxnId="{B7DA4645-9DA2-4893-83DD-5024AAB3725F}">
      <dgm:prSet/>
      <dgm:spPr/>
      <dgm:t>
        <a:bodyPr/>
        <a:lstStyle/>
        <a:p>
          <a:endParaRPr lang="en-US"/>
        </a:p>
      </dgm:t>
    </dgm:pt>
    <dgm:pt modelId="{40B79496-16EC-416B-81B7-C79FECDF614C}">
      <dgm:prSet phldrT="[Text]" custT="1"/>
      <dgm:spPr/>
      <dgm:t>
        <a:bodyPr/>
        <a:lstStyle/>
        <a:p>
          <a:r>
            <a:rPr lang="en-US" sz="1400" dirty="0" smtClean="0"/>
            <a:t>EO 926</a:t>
          </a:r>
          <a:endParaRPr lang="en-US" sz="1400" dirty="0"/>
        </a:p>
      </dgm:t>
    </dgm:pt>
    <dgm:pt modelId="{C60C9662-3A26-4339-829E-E4ED66D31388}" type="parTrans" cxnId="{ADAF1071-E2A7-4DC7-B268-D69D2FFC2349}">
      <dgm:prSet/>
      <dgm:spPr/>
      <dgm:t>
        <a:bodyPr/>
        <a:lstStyle/>
        <a:p>
          <a:endParaRPr lang="en-US"/>
        </a:p>
      </dgm:t>
    </dgm:pt>
    <dgm:pt modelId="{9BB18B3A-8B38-43A5-9745-9B4262834107}" type="sibTrans" cxnId="{ADAF1071-E2A7-4DC7-B268-D69D2FFC2349}">
      <dgm:prSet/>
      <dgm:spPr/>
      <dgm:t>
        <a:bodyPr/>
        <a:lstStyle/>
        <a:p>
          <a:endParaRPr lang="en-US"/>
        </a:p>
      </dgm:t>
    </dgm:pt>
    <dgm:pt modelId="{44D3D53A-FB64-4C65-AFA3-6EA333FAF9CC}">
      <dgm:prSet phldrT="[Text]" custT="1"/>
      <dgm:spPr/>
      <dgm:t>
        <a:bodyPr/>
        <a:lstStyle/>
        <a:p>
          <a:r>
            <a:rPr lang="en-US" sz="1400" dirty="0" smtClean="0"/>
            <a:t>Coded Memo AA-2013-03</a:t>
          </a:r>
          <a:endParaRPr lang="en-US" sz="1400" dirty="0"/>
        </a:p>
      </dgm:t>
    </dgm:pt>
    <dgm:pt modelId="{BC353671-43E1-48F0-9985-8BDD10F88779}" type="parTrans" cxnId="{8794AF2E-A346-4FAA-ABB1-5D54D314129D}">
      <dgm:prSet/>
      <dgm:spPr/>
      <dgm:t>
        <a:bodyPr/>
        <a:lstStyle/>
        <a:p>
          <a:endParaRPr lang="en-US"/>
        </a:p>
      </dgm:t>
    </dgm:pt>
    <dgm:pt modelId="{C9F3A3C3-D901-4C67-86D0-417269688844}" type="sibTrans" cxnId="{8794AF2E-A346-4FAA-ABB1-5D54D314129D}">
      <dgm:prSet/>
      <dgm:spPr/>
      <dgm:t>
        <a:bodyPr/>
        <a:lstStyle/>
        <a:p>
          <a:endParaRPr lang="en-US"/>
        </a:p>
      </dgm:t>
    </dgm:pt>
    <dgm:pt modelId="{8F7F0651-71DF-46A9-B8B0-A213815C9891}">
      <dgm:prSet custT="1"/>
      <dgm:spPr/>
      <dgm:t>
        <a:bodyPr/>
        <a:lstStyle/>
        <a:p>
          <a:r>
            <a:rPr lang="en-US" sz="1400" dirty="0" smtClean="0"/>
            <a:t>Coded Memo AA-2014-08</a:t>
          </a:r>
          <a:endParaRPr lang="en-US" sz="1400" dirty="0"/>
        </a:p>
      </dgm:t>
    </dgm:pt>
    <dgm:pt modelId="{1DE239B3-5749-4040-91A8-6CAA80CA63C6}" type="parTrans" cxnId="{B8B11D8F-FCEC-4F3A-9C8A-87BB43FFB13B}">
      <dgm:prSet/>
      <dgm:spPr/>
      <dgm:t>
        <a:bodyPr/>
        <a:lstStyle/>
        <a:p>
          <a:endParaRPr lang="en-US"/>
        </a:p>
      </dgm:t>
    </dgm:pt>
    <dgm:pt modelId="{1B1E6D59-4ECE-46BC-9C0A-B468C1046F20}" type="sibTrans" cxnId="{B8B11D8F-FCEC-4F3A-9C8A-87BB43FFB13B}">
      <dgm:prSet/>
      <dgm:spPr/>
      <dgm:t>
        <a:bodyPr/>
        <a:lstStyle/>
        <a:p>
          <a:endParaRPr lang="en-US"/>
        </a:p>
      </dgm:t>
    </dgm:pt>
    <dgm:pt modelId="{EFAB4C3B-03F5-4B53-B180-A1990D51336B}" type="pres">
      <dgm:prSet presAssocID="{795904CA-AE5F-46FC-9E51-E67287610944}" presName="Name0" presStyleCnt="0">
        <dgm:presLayoutVars>
          <dgm:dir/>
          <dgm:resizeHandles val="exact"/>
        </dgm:presLayoutVars>
      </dgm:prSet>
      <dgm:spPr/>
      <dgm:t>
        <a:bodyPr/>
        <a:lstStyle/>
        <a:p>
          <a:endParaRPr lang="en-US"/>
        </a:p>
      </dgm:t>
    </dgm:pt>
    <dgm:pt modelId="{C42A38FC-E705-4001-9CD7-C3A8C652B219}" type="pres">
      <dgm:prSet presAssocID="{2F471420-F0E6-401B-8589-039557821F4A}" presName="Name5" presStyleLbl="vennNode1" presStyleIdx="0" presStyleCnt="5" custLinFactNeighborX="-256" custLinFactNeighborY="-4192">
        <dgm:presLayoutVars>
          <dgm:bulletEnabled val="1"/>
        </dgm:presLayoutVars>
      </dgm:prSet>
      <dgm:spPr/>
      <dgm:t>
        <a:bodyPr/>
        <a:lstStyle/>
        <a:p>
          <a:endParaRPr lang="en-US"/>
        </a:p>
      </dgm:t>
    </dgm:pt>
    <dgm:pt modelId="{82AD3E72-9B50-4331-BDD9-0ABEC90F7D83}" type="pres">
      <dgm:prSet presAssocID="{15492E95-4828-49D4-9EF1-3F3BBB34AF34}" presName="space" presStyleCnt="0"/>
      <dgm:spPr/>
    </dgm:pt>
    <dgm:pt modelId="{30B5C37B-9DCF-4DAE-82F2-BB50AE1B84CF}" type="pres">
      <dgm:prSet presAssocID="{B42608A5-8A4F-474A-BBF5-E6DB35400F5D}" presName="Name5" presStyleLbl="vennNode1" presStyleIdx="1" presStyleCnt="5" custLinFactNeighborX="2768" custLinFactNeighborY="-4192">
        <dgm:presLayoutVars>
          <dgm:bulletEnabled val="1"/>
        </dgm:presLayoutVars>
      </dgm:prSet>
      <dgm:spPr/>
      <dgm:t>
        <a:bodyPr/>
        <a:lstStyle/>
        <a:p>
          <a:endParaRPr lang="en-US"/>
        </a:p>
      </dgm:t>
    </dgm:pt>
    <dgm:pt modelId="{46E964D6-8A4B-41EE-8E91-250219744BEF}" type="pres">
      <dgm:prSet presAssocID="{5E5C44C4-A03F-41B3-98B3-DF8584876E0F}" presName="space" presStyleCnt="0"/>
      <dgm:spPr/>
    </dgm:pt>
    <dgm:pt modelId="{FF7043F8-3C4F-4607-88A2-48302F8E79A5}" type="pres">
      <dgm:prSet presAssocID="{40B79496-16EC-416B-81B7-C79FECDF614C}" presName="Name5" presStyleLbl="vennNode1" presStyleIdx="2" presStyleCnt="5" custLinFactNeighborX="-14228" custLinFactNeighborY="-4192">
        <dgm:presLayoutVars>
          <dgm:bulletEnabled val="1"/>
        </dgm:presLayoutVars>
      </dgm:prSet>
      <dgm:spPr/>
      <dgm:t>
        <a:bodyPr/>
        <a:lstStyle/>
        <a:p>
          <a:endParaRPr lang="en-US"/>
        </a:p>
      </dgm:t>
    </dgm:pt>
    <dgm:pt modelId="{3D8A47D6-FB98-4074-A7A2-2C47903D502C}" type="pres">
      <dgm:prSet presAssocID="{9BB18B3A-8B38-43A5-9745-9B4262834107}" presName="space" presStyleCnt="0"/>
      <dgm:spPr/>
    </dgm:pt>
    <dgm:pt modelId="{A723E45A-F1F9-4B7E-868F-BD5EDF31C399}" type="pres">
      <dgm:prSet presAssocID="{44D3D53A-FB64-4C65-AFA3-6EA333FAF9CC}" presName="Name5" presStyleLbl="vennNode1" presStyleIdx="3" presStyleCnt="5" custLinFactNeighborX="-6985" custLinFactNeighborY="-4192">
        <dgm:presLayoutVars>
          <dgm:bulletEnabled val="1"/>
        </dgm:presLayoutVars>
      </dgm:prSet>
      <dgm:spPr/>
      <dgm:t>
        <a:bodyPr/>
        <a:lstStyle/>
        <a:p>
          <a:endParaRPr lang="en-US"/>
        </a:p>
      </dgm:t>
    </dgm:pt>
    <dgm:pt modelId="{A542E312-1FFA-4509-B87E-224396D81911}" type="pres">
      <dgm:prSet presAssocID="{C9F3A3C3-D901-4C67-86D0-417269688844}" presName="space" presStyleCnt="0"/>
      <dgm:spPr/>
    </dgm:pt>
    <dgm:pt modelId="{673514DC-523F-431E-8074-78573F87D4C0}" type="pres">
      <dgm:prSet presAssocID="{8F7F0651-71DF-46A9-B8B0-A213815C9891}" presName="Name5" presStyleLbl="vennNode1" presStyleIdx="4" presStyleCnt="5" custLinFactNeighborX="256" custLinFactNeighborY="14986">
        <dgm:presLayoutVars>
          <dgm:bulletEnabled val="1"/>
        </dgm:presLayoutVars>
      </dgm:prSet>
      <dgm:spPr/>
      <dgm:t>
        <a:bodyPr/>
        <a:lstStyle/>
        <a:p>
          <a:endParaRPr lang="en-US"/>
        </a:p>
      </dgm:t>
    </dgm:pt>
  </dgm:ptLst>
  <dgm:cxnLst>
    <dgm:cxn modelId="{EE5CD6FB-5DAF-43D8-A42A-A58CE3AF5AF4}" type="presOf" srcId="{40B79496-16EC-416B-81B7-C79FECDF614C}" destId="{FF7043F8-3C4F-4607-88A2-48302F8E79A5}" srcOrd="0" destOrd="0" presId="urn:microsoft.com/office/officeart/2005/8/layout/venn3"/>
    <dgm:cxn modelId="{01171635-919B-40F3-A487-0EFE2B3DA3C6}" type="presOf" srcId="{8F7F0651-71DF-46A9-B8B0-A213815C9891}" destId="{673514DC-523F-431E-8074-78573F87D4C0}" srcOrd="0" destOrd="0" presId="urn:microsoft.com/office/officeart/2005/8/layout/venn3"/>
    <dgm:cxn modelId="{B8B11D8F-FCEC-4F3A-9C8A-87BB43FFB13B}" srcId="{795904CA-AE5F-46FC-9E51-E67287610944}" destId="{8F7F0651-71DF-46A9-B8B0-A213815C9891}" srcOrd="4" destOrd="0" parTransId="{1DE239B3-5749-4040-91A8-6CAA80CA63C6}" sibTransId="{1B1E6D59-4ECE-46BC-9C0A-B468C1046F20}"/>
    <dgm:cxn modelId="{43EBDE15-ADBA-41E0-9BCB-EC13F0E73E92}" type="presOf" srcId="{44D3D53A-FB64-4C65-AFA3-6EA333FAF9CC}" destId="{A723E45A-F1F9-4B7E-868F-BD5EDF31C399}" srcOrd="0" destOrd="0" presId="urn:microsoft.com/office/officeart/2005/8/layout/venn3"/>
    <dgm:cxn modelId="{8794AF2E-A346-4FAA-ABB1-5D54D314129D}" srcId="{795904CA-AE5F-46FC-9E51-E67287610944}" destId="{44D3D53A-FB64-4C65-AFA3-6EA333FAF9CC}" srcOrd="3" destOrd="0" parTransId="{BC353671-43E1-48F0-9985-8BDD10F88779}" sibTransId="{C9F3A3C3-D901-4C67-86D0-417269688844}"/>
    <dgm:cxn modelId="{B7DA4645-9DA2-4893-83DD-5024AAB3725F}" srcId="{795904CA-AE5F-46FC-9E51-E67287610944}" destId="{B42608A5-8A4F-474A-BBF5-E6DB35400F5D}" srcOrd="1" destOrd="0" parTransId="{7842B664-00F7-4701-A8BD-7F3BBFAE5C2F}" sibTransId="{5E5C44C4-A03F-41B3-98B3-DF8584876E0F}"/>
    <dgm:cxn modelId="{086FD4F5-67B5-4CD4-8D6A-18040D015CC9}" srcId="{795904CA-AE5F-46FC-9E51-E67287610944}" destId="{2F471420-F0E6-401B-8589-039557821F4A}" srcOrd="0" destOrd="0" parTransId="{DE1DDAC3-C139-42B6-A16B-FF8904C0870A}" sibTransId="{15492E95-4828-49D4-9EF1-3F3BBB34AF34}"/>
    <dgm:cxn modelId="{2D20C158-7E7B-4994-8602-020FF0A27C69}" type="presOf" srcId="{B42608A5-8A4F-474A-BBF5-E6DB35400F5D}" destId="{30B5C37B-9DCF-4DAE-82F2-BB50AE1B84CF}" srcOrd="0" destOrd="0" presId="urn:microsoft.com/office/officeart/2005/8/layout/venn3"/>
    <dgm:cxn modelId="{6B051E73-B66A-4C82-A824-70E24B856905}" type="presOf" srcId="{2F471420-F0E6-401B-8589-039557821F4A}" destId="{C42A38FC-E705-4001-9CD7-C3A8C652B219}" srcOrd="0" destOrd="0" presId="urn:microsoft.com/office/officeart/2005/8/layout/venn3"/>
    <dgm:cxn modelId="{B76DDA26-FD67-41C6-BBE4-700F41818977}" type="presOf" srcId="{795904CA-AE5F-46FC-9E51-E67287610944}" destId="{EFAB4C3B-03F5-4B53-B180-A1990D51336B}" srcOrd="0" destOrd="0" presId="urn:microsoft.com/office/officeart/2005/8/layout/venn3"/>
    <dgm:cxn modelId="{ADAF1071-E2A7-4DC7-B268-D69D2FFC2349}" srcId="{795904CA-AE5F-46FC-9E51-E67287610944}" destId="{40B79496-16EC-416B-81B7-C79FECDF614C}" srcOrd="2" destOrd="0" parTransId="{C60C9662-3A26-4339-829E-E4ED66D31388}" sibTransId="{9BB18B3A-8B38-43A5-9745-9B4262834107}"/>
    <dgm:cxn modelId="{76A5AFC6-2AD3-4F79-9407-A198DABCE968}" type="presParOf" srcId="{EFAB4C3B-03F5-4B53-B180-A1990D51336B}" destId="{C42A38FC-E705-4001-9CD7-C3A8C652B219}" srcOrd="0" destOrd="0" presId="urn:microsoft.com/office/officeart/2005/8/layout/venn3"/>
    <dgm:cxn modelId="{73327BD1-8561-40E1-A15A-F88947BB535D}" type="presParOf" srcId="{EFAB4C3B-03F5-4B53-B180-A1990D51336B}" destId="{82AD3E72-9B50-4331-BDD9-0ABEC90F7D83}" srcOrd="1" destOrd="0" presId="urn:microsoft.com/office/officeart/2005/8/layout/venn3"/>
    <dgm:cxn modelId="{DD1C26BE-8C61-40E2-B16E-CCB34D1A28AB}" type="presParOf" srcId="{EFAB4C3B-03F5-4B53-B180-A1990D51336B}" destId="{30B5C37B-9DCF-4DAE-82F2-BB50AE1B84CF}" srcOrd="2" destOrd="0" presId="urn:microsoft.com/office/officeart/2005/8/layout/venn3"/>
    <dgm:cxn modelId="{8014CEF9-1EFD-4E2D-80DF-95A76AFB8E65}" type="presParOf" srcId="{EFAB4C3B-03F5-4B53-B180-A1990D51336B}" destId="{46E964D6-8A4B-41EE-8E91-250219744BEF}" srcOrd="3" destOrd="0" presId="urn:microsoft.com/office/officeart/2005/8/layout/venn3"/>
    <dgm:cxn modelId="{7CB669F1-39C0-4E3A-9C73-78890A9F7F05}" type="presParOf" srcId="{EFAB4C3B-03F5-4B53-B180-A1990D51336B}" destId="{FF7043F8-3C4F-4607-88A2-48302F8E79A5}" srcOrd="4" destOrd="0" presId="urn:microsoft.com/office/officeart/2005/8/layout/venn3"/>
    <dgm:cxn modelId="{DB42A3CD-DDEE-4350-B4E6-1E5034DE6FA9}" type="presParOf" srcId="{EFAB4C3B-03F5-4B53-B180-A1990D51336B}" destId="{3D8A47D6-FB98-4074-A7A2-2C47903D502C}" srcOrd="5" destOrd="0" presId="urn:microsoft.com/office/officeart/2005/8/layout/venn3"/>
    <dgm:cxn modelId="{E287A7FD-19DB-4788-86FF-3541DA97223F}" type="presParOf" srcId="{EFAB4C3B-03F5-4B53-B180-A1990D51336B}" destId="{A723E45A-F1F9-4B7E-868F-BD5EDF31C399}" srcOrd="6" destOrd="0" presId="urn:microsoft.com/office/officeart/2005/8/layout/venn3"/>
    <dgm:cxn modelId="{C9A80D3A-E157-4082-8DE2-6E828546323B}" type="presParOf" srcId="{EFAB4C3B-03F5-4B53-B180-A1990D51336B}" destId="{A542E312-1FFA-4509-B87E-224396D81911}" srcOrd="7" destOrd="0" presId="urn:microsoft.com/office/officeart/2005/8/layout/venn3"/>
    <dgm:cxn modelId="{4A3AEF99-C6DD-4E43-A3E4-F7168F8316EF}" type="presParOf" srcId="{EFAB4C3B-03F5-4B53-B180-A1990D51336B}" destId="{673514DC-523F-431E-8074-78573F87D4C0}" srcOrd="8"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16CB63-D80E-4197-A218-D863821E18B9}"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AD66ED24-CE45-4F77-B4B3-35DF71245B50}">
      <dgm:prSet/>
      <dgm:spPr/>
      <dgm:t>
        <a:bodyPr/>
        <a:lstStyle/>
        <a:p>
          <a:pPr rtl="0"/>
          <a:r>
            <a:rPr lang="en-US" dirty="0" smtClean="0"/>
            <a:t>Web Accessibility</a:t>
          </a:r>
          <a:endParaRPr lang="en-US" dirty="0"/>
        </a:p>
      </dgm:t>
    </dgm:pt>
    <dgm:pt modelId="{F26E80DA-86CD-4C50-B2DA-D8E51E3F9AB8}" type="parTrans" cxnId="{9F9E295D-8EEB-4DD7-B242-DFFB790186AF}">
      <dgm:prSet/>
      <dgm:spPr/>
      <dgm:t>
        <a:bodyPr/>
        <a:lstStyle/>
        <a:p>
          <a:endParaRPr lang="en-US"/>
        </a:p>
      </dgm:t>
    </dgm:pt>
    <dgm:pt modelId="{083DA559-E9A1-4796-8B4D-AAC8223A6FDA}" type="sibTrans" cxnId="{9F9E295D-8EEB-4DD7-B242-DFFB790186AF}">
      <dgm:prSet/>
      <dgm:spPr/>
      <dgm:t>
        <a:bodyPr/>
        <a:lstStyle/>
        <a:p>
          <a:endParaRPr lang="en-US"/>
        </a:p>
      </dgm:t>
    </dgm:pt>
    <dgm:pt modelId="{F8B8431E-B993-4C97-A808-A8C74AA68302}">
      <dgm:prSet/>
      <dgm:spPr>
        <a:solidFill>
          <a:schemeClr val="bg2">
            <a:lumMod val="75000"/>
            <a:alpha val="50000"/>
          </a:schemeClr>
        </a:solidFill>
      </dgm:spPr>
      <dgm:t>
        <a:bodyPr/>
        <a:lstStyle/>
        <a:p>
          <a:pPr rtl="0"/>
          <a:r>
            <a:rPr lang="en-US" smtClean="0"/>
            <a:t>Procurement (E&amp;IT)</a:t>
          </a:r>
          <a:endParaRPr lang="en-US"/>
        </a:p>
      </dgm:t>
    </dgm:pt>
    <dgm:pt modelId="{267AF1B1-4C24-417A-8260-776FAE2443ED}" type="parTrans" cxnId="{2BB34F9E-CF29-4D52-B4E7-C75198E4E604}">
      <dgm:prSet/>
      <dgm:spPr/>
      <dgm:t>
        <a:bodyPr/>
        <a:lstStyle/>
        <a:p>
          <a:endParaRPr lang="en-US"/>
        </a:p>
      </dgm:t>
    </dgm:pt>
    <dgm:pt modelId="{93AA14A5-F76A-4AEC-BEA2-FB03F59D658A}" type="sibTrans" cxnId="{2BB34F9E-CF29-4D52-B4E7-C75198E4E604}">
      <dgm:prSet/>
      <dgm:spPr/>
      <dgm:t>
        <a:bodyPr/>
        <a:lstStyle/>
        <a:p>
          <a:endParaRPr lang="en-US"/>
        </a:p>
      </dgm:t>
    </dgm:pt>
    <dgm:pt modelId="{042ED411-8729-4729-854A-303EAA5365F0}">
      <dgm:prSet/>
      <dgm:spPr>
        <a:solidFill>
          <a:schemeClr val="accent5">
            <a:alpha val="50000"/>
          </a:schemeClr>
        </a:solidFill>
      </dgm:spPr>
      <dgm:t>
        <a:bodyPr/>
        <a:lstStyle/>
        <a:p>
          <a:pPr rtl="0"/>
          <a:r>
            <a:rPr lang="en-US" smtClean="0"/>
            <a:t>Instructional Materials</a:t>
          </a:r>
          <a:endParaRPr lang="en-US"/>
        </a:p>
      </dgm:t>
    </dgm:pt>
    <dgm:pt modelId="{C9893AAA-EA4F-4509-8A3F-3C72BD4A3C7C}" type="parTrans" cxnId="{05395ED5-E703-4103-B463-9F8D32923D86}">
      <dgm:prSet/>
      <dgm:spPr/>
      <dgm:t>
        <a:bodyPr/>
        <a:lstStyle/>
        <a:p>
          <a:endParaRPr lang="en-US"/>
        </a:p>
      </dgm:t>
    </dgm:pt>
    <dgm:pt modelId="{EDF7ED2C-B717-45D1-9C0F-E78DBC9FB638}" type="sibTrans" cxnId="{05395ED5-E703-4103-B463-9F8D32923D86}">
      <dgm:prSet/>
      <dgm:spPr/>
      <dgm:t>
        <a:bodyPr/>
        <a:lstStyle/>
        <a:p>
          <a:endParaRPr lang="en-US"/>
        </a:p>
      </dgm:t>
    </dgm:pt>
    <dgm:pt modelId="{BE82DB4F-C63E-4891-9727-4457972D3BF1}" type="pres">
      <dgm:prSet presAssocID="{1316CB63-D80E-4197-A218-D863821E18B9}" presName="compositeShape" presStyleCnt="0">
        <dgm:presLayoutVars>
          <dgm:chMax val="7"/>
          <dgm:dir/>
          <dgm:resizeHandles val="exact"/>
        </dgm:presLayoutVars>
      </dgm:prSet>
      <dgm:spPr/>
      <dgm:t>
        <a:bodyPr/>
        <a:lstStyle/>
        <a:p>
          <a:endParaRPr lang="en-US"/>
        </a:p>
      </dgm:t>
    </dgm:pt>
    <dgm:pt modelId="{314AF7C4-4226-4EBD-B621-B86DB1151391}" type="pres">
      <dgm:prSet presAssocID="{AD66ED24-CE45-4F77-B4B3-35DF71245B50}" presName="circ1" presStyleLbl="vennNode1" presStyleIdx="0" presStyleCnt="3"/>
      <dgm:spPr/>
      <dgm:t>
        <a:bodyPr/>
        <a:lstStyle/>
        <a:p>
          <a:endParaRPr lang="en-US"/>
        </a:p>
      </dgm:t>
    </dgm:pt>
    <dgm:pt modelId="{5C193E4D-55C6-45B3-A1A4-AB53FA386124}" type="pres">
      <dgm:prSet presAssocID="{AD66ED24-CE45-4F77-B4B3-35DF71245B50}" presName="circ1Tx" presStyleLbl="revTx" presStyleIdx="0" presStyleCnt="0">
        <dgm:presLayoutVars>
          <dgm:chMax val="0"/>
          <dgm:chPref val="0"/>
          <dgm:bulletEnabled val="1"/>
        </dgm:presLayoutVars>
      </dgm:prSet>
      <dgm:spPr/>
      <dgm:t>
        <a:bodyPr/>
        <a:lstStyle/>
        <a:p>
          <a:endParaRPr lang="en-US"/>
        </a:p>
      </dgm:t>
    </dgm:pt>
    <dgm:pt modelId="{2D8A1B3A-9601-437F-9FE6-CA9CFE29204E}" type="pres">
      <dgm:prSet presAssocID="{F8B8431E-B993-4C97-A808-A8C74AA68302}" presName="circ2" presStyleLbl="vennNode1" presStyleIdx="1" presStyleCnt="3"/>
      <dgm:spPr/>
      <dgm:t>
        <a:bodyPr/>
        <a:lstStyle/>
        <a:p>
          <a:endParaRPr lang="en-US"/>
        </a:p>
      </dgm:t>
    </dgm:pt>
    <dgm:pt modelId="{8D7ABBD6-033E-4C61-A993-32D32979D93E}" type="pres">
      <dgm:prSet presAssocID="{F8B8431E-B993-4C97-A808-A8C74AA68302}" presName="circ2Tx" presStyleLbl="revTx" presStyleIdx="0" presStyleCnt="0">
        <dgm:presLayoutVars>
          <dgm:chMax val="0"/>
          <dgm:chPref val="0"/>
          <dgm:bulletEnabled val="1"/>
        </dgm:presLayoutVars>
      </dgm:prSet>
      <dgm:spPr/>
      <dgm:t>
        <a:bodyPr/>
        <a:lstStyle/>
        <a:p>
          <a:endParaRPr lang="en-US"/>
        </a:p>
      </dgm:t>
    </dgm:pt>
    <dgm:pt modelId="{9B1F3297-CE0D-4FE5-93E6-4818EA4ACB88}" type="pres">
      <dgm:prSet presAssocID="{042ED411-8729-4729-854A-303EAA5365F0}" presName="circ3" presStyleLbl="vennNode1" presStyleIdx="2" presStyleCnt="3"/>
      <dgm:spPr/>
      <dgm:t>
        <a:bodyPr/>
        <a:lstStyle/>
        <a:p>
          <a:endParaRPr lang="en-US"/>
        </a:p>
      </dgm:t>
    </dgm:pt>
    <dgm:pt modelId="{F7B698D8-A0AB-4C01-867A-A918CA9B15C7}" type="pres">
      <dgm:prSet presAssocID="{042ED411-8729-4729-854A-303EAA5365F0}" presName="circ3Tx" presStyleLbl="revTx" presStyleIdx="0" presStyleCnt="0">
        <dgm:presLayoutVars>
          <dgm:chMax val="0"/>
          <dgm:chPref val="0"/>
          <dgm:bulletEnabled val="1"/>
        </dgm:presLayoutVars>
      </dgm:prSet>
      <dgm:spPr/>
      <dgm:t>
        <a:bodyPr/>
        <a:lstStyle/>
        <a:p>
          <a:endParaRPr lang="en-US"/>
        </a:p>
      </dgm:t>
    </dgm:pt>
  </dgm:ptLst>
  <dgm:cxnLst>
    <dgm:cxn modelId="{9F9E295D-8EEB-4DD7-B242-DFFB790186AF}" srcId="{1316CB63-D80E-4197-A218-D863821E18B9}" destId="{AD66ED24-CE45-4F77-B4B3-35DF71245B50}" srcOrd="0" destOrd="0" parTransId="{F26E80DA-86CD-4C50-B2DA-D8E51E3F9AB8}" sibTransId="{083DA559-E9A1-4796-8B4D-AAC8223A6FDA}"/>
    <dgm:cxn modelId="{5D6F577A-7DE7-43C9-B5C5-286816C14DAD}" type="presOf" srcId="{F8B8431E-B993-4C97-A808-A8C74AA68302}" destId="{2D8A1B3A-9601-437F-9FE6-CA9CFE29204E}" srcOrd="0" destOrd="0" presId="urn:microsoft.com/office/officeart/2005/8/layout/venn1"/>
    <dgm:cxn modelId="{51DF2424-F40A-4B3B-BED2-6B1033D04557}" type="presOf" srcId="{F8B8431E-B993-4C97-A808-A8C74AA68302}" destId="{8D7ABBD6-033E-4C61-A993-32D32979D93E}" srcOrd="1" destOrd="0" presId="urn:microsoft.com/office/officeart/2005/8/layout/venn1"/>
    <dgm:cxn modelId="{C7DF39BC-3499-4A4F-BA3A-265A38F80120}" type="presOf" srcId="{042ED411-8729-4729-854A-303EAA5365F0}" destId="{F7B698D8-A0AB-4C01-867A-A918CA9B15C7}" srcOrd="1" destOrd="0" presId="urn:microsoft.com/office/officeart/2005/8/layout/venn1"/>
    <dgm:cxn modelId="{0DB84F2D-AAC7-4703-BDE4-2FB1E7B4924A}" type="presOf" srcId="{042ED411-8729-4729-854A-303EAA5365F0}" destId="{9B1F3297-CE0D-4FE5-93E6-4818EA4ACB88}" srcOrd="0" destOrd="0" presId="urn:microsoft.com/office/officeart/2005/8/layout/venn1"/>
    <dgm:cxn modelId="{B6AB0C6A-EE3D-4E4E-AC0F-8897EFD55479}" type="presOf" srcId="{1316CB63-D80E-4197-A218-D863821E18B9}" destId="{BE82DB4F-C63E-4891-9727-4457972D3BF1}" srcOrd="0" destOrd="0" presId="urn:microsoft.com/office/officeart/2005/8/layout/venn1"/>
    <dgm:cxn modelId="{3A1FB69B-0591-413F-8946-3C4198C38CAE}" type="presOf" srcId="{AD66ED24-CE45-4F77-B4B3-35DF71245B50}" destId="{5C193E4D-55C6-45B3-A1A4-AB53FA386124}" srcOrd="1" destOrd="0" presId="urn:microsoft.com/office/officeart/2005/8/layout/venn1"/>
    <dgm:cxn modelId="{05395ED5-E703-4103-B463-9F8D32923D86}" srcId="{1316CB63-D80E-4197-A218-D863821E18B9}" destId="{042ED411-8729-4729-854A-303EAA5365F0}" srcOrd="2" destOrd="0" parTransId="{C9893AAA-EA4F-4509-8A3F-3C72BD4A3C7C}" sibTransId="{EDF7ED2C-B717-45D1-9C0F-E78DBC9FB638}"/>
    <dgm:cxn modelId="{9D0946C5-0CDC-40F7-8235-9465FB41DB5D}" type="presOf" srcId="{AD66ED24-CE45-4F77-B4B3-35DF71245B50}" destId="{314AF7C4-4226-4EBD-B621-B86DB1151391}" srcOrd="0" destOrd="0" presId="urn:microsoft.com/office/officeart/2005/8/layout/venn1"/>
    <dgm:cxn modelId="{2BB34F9E-CF29-4D52-B4E7-C75198E4E604}" srcId="{1316CB63-D80E-4197-A218-D863821E18B9}" destId="{F8B8431E-B993-4C97-A808-A8C74AA68302}" srcOrd="1" destOrd="0" parTransId="{267AF1B1-4C24-417A-8260-776FAE2443ED}" sibTransId="{93AA14A5-F76A-4AEC-BEA2-FB03F59D658A}"/>
    <dgm:cxn modelId="{32CAF0B1-7B07-44A0-A3D0-826A5467B3D8}" type="presParOf" srcId="{BE82DB4F-C63E-4891-9727-4457972D3BF1}" destId="{314AF7C4-4226-4EBD-B621-B86DB1151391}" srcOrd="0" destOrd="0" presId="urn:microsoft.com/office/officeart/2005/8/layout/venn1"/>
    <dgm:cxn modelId="{2DC0EE71-F5E9-4FB7-A4BF-92CE7510BD2F}" type="presParOf" srcId="{BE82DB4F-C63E-4891-9727-4457972D3BF1}" destId="{5C193E4D-55C6-45B3-A1A4-AB53FA386124}" srcOrd="1" destOrd="0" presId="urn:microsoft.com/office/officeart/2005/8/layout/venn1"/>
    <dgm:cxn modelId="{31AB568B-681E-4E2F-B7E7-836D718C5CC6}" type="presParOf" srcId="{BE82DB4F-C63E-4891-9727-4457972D3BF1}" destId="{2D8A1B3A-9601-437F-9FE6-CA9CFE29204E}" srcOrd="2" destOrd="0" presId="urn:microsoft.com/office/officeart/2005/8/layout/venn1"/>
    <dgm:cxn modelId="{F1868549-6ED2-475D-BC0A-D02638252449}" type="presParOf" srcId="{BE82DB4F-C63E-4891-9727-4457972D3BF1}" destId="{8D7ABBD6-033E-4C61-A993-32D32979D93E}" srcOrd="3" destOrd="0" presId="urn:microsoft.com/office/officeart/2005/8/layout/venn1"/>
    <dgm:cxn modelId="{E77882C2-6BC4-486E-8028-37852A6DDA6B}" type="presParOf" srcId="{BE82DB4F-C63E-4891-9727-4457972D3BF1}" destId="{9B1F3297-CE0D-4FE5-93E6-4818EA4ACB88}" srcOrd="4" destOrd="0" presId="urn:microsoft.com/office/officeart/2005/8/layout/venn1"/>
    <dgm:cxn modelId="{3E5A38FC-AE7C-4A32-BC4F-BD3CAC17A77F}" type="presParOf" srcId="{BE82DB4F-C63E-4891-9727-4457972D3BF1}" destId="{F7B698D8-A0AB-4C01-867A-A918CA9B15C7}"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DA8365-D3A9-4A77-8D1D-05698D0E25C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0F9562A2-E276-45F0-ADC4-F0D82B81D283}">
      <dgm:prSet phldrT="[Text]" custT="1"/>
      <dgm:spPr/>
      <dgm:t>
        <a:bodyPr/>
        <a:lstStyle/>
        <a:p>
          <a:r>
            <a:rPr lang="en-US" sz="1000" dirty="0" smtClean="0">
              <a:solidFill>
                <a:srgbClr val="FFFF00"/>
              </a:solidFill>
            </a:rPr>
            <a:t>Category 1</a:t>
          </a:r>
          <a:r>
            <a:rPr lang="en-US" sz="2500" dirty="0" smtClean="0"/>
            <a:t>	</a:t>
          </a:r>
          <a:endParaRPr lang="en-US" sz="2500" dirty="0"/>
        </a:p>
      </dgm:t>
    </dgm:pt>
    <dgm:pt modelId="{2B16BAD6-40BE-46F0-A3B1-31AF1B0D88DD}" type="parTrans" cxnId="{F5DDDF42-022F-4DC7-BF89-5E97BC03F4CB}">
      <dgm:prSet/>
      <dgm:spPr/>
      <dgm:t>
        <a:bodyPr/>
        <a:lstStyle/>
        <a:p>
          <a:endParaRPr lang="en-US"/>
        </a:p>
      </dgm:t>
    </dgm:pt>
    <dgm:pt modelId="{3646B07D-7C7B-4799-8515-C6F1B349DEB7}" type="sibTrans" cxnId="{F5DDDF42-022F-4DC7-BF89-5E97BC03F4CB}">
      <dgm:prSet/>
      <dgm:spPr/>
      <dgm:t>
        <a:bodyPr/>
        <a:lstStyle/>
        <a:p>
          <a:endParaRPr lang="en-US"/>
        </a:p>
      </dgm:t>
    </dgm:pt>
    <dgm:pt modelId="{A840B809-8E06-4FA1-96F0-53B5D64D651D}">
      <dgm:prSet phldrT="[Text]" custT="1"/>
      <dgm:spPr/>
      <dgm:t>
        <a:bodyPr/>
        <a:lstStyle/>
        <a:p>
          <a:r>
            <a:rPr lang="en-US" sz="1000" dirty="0" smtClean="0">
              <a:solidFill>
                <a:srgbClr val="FFC000"/>
              </a:solidFill>
            </a:rPr>
            <a:t>Category 2</a:t>
          </a:r>
          <a:endParaRPr lang="en-US" sz="1000" dirty="0">
            <a:solidFill>
              <a:srgbClr val="FFC000"/>
            </a:solidFill>
          </a:endParaRPr>
        </a:p>
      </dgm:t>
      <dgm:extLst>
        <a:ext uri="{E40237B7-FDA0-4F09-8148-C483321AD2D9}">
          <dgm14:cNvPr xmlns:dgm14="http://schemas.microsoft.com/office/drawing/2010/diagram" id="0" name="" title="poor color contrast graphic"/>
        </a:ext>
      </dgm:extLst>
    </dgm:pt>
    <dgm:pt modelId="{FE54DF77-682E-44D2-AF4D-D7E9469CA14E}" type="parTrans" cxnId="{48F24AC5-9FDF-4815-8CC4-0476430C1B81}">
      <dgm:prSet/>
      <dgm:spPr/>
      <dgm:t>
        <a:bodyPr/>
        <a:lstStyle/>
        <a:p>
          <a:endParaRPr lang="en-US"/>
        </a:p>
      </dgm:t>
    </dgm:pt>
    <dgm:pt modelId="{22A64AB1-84EB-4BEF-859B-0B0763B49469}" type="sibTrans" cxnId="{48F24AC5-9FDF-4815-8CC4-0476430C1B81}">
      <dgm:prSet/>
      <dgm:spPr/>
      <dgm:t>
        <a:bodyPr/>
        <a:lstStyle/>
        <a:p>
          <a:endParaRPr lang="en-US"/>
        </a:p>
      </dgm:t>
    </dgm:pt>
    <dgm:pt modelId="{377FDB8C-C584-48AC-B0B7-A9574A12B171}">
      <dgm:prSet phldrT="[Text]" custT="1"/>
      <dgm:spPr/>
      <dgm:t>
        <a:bodyPr/>
        <a:lstStyle/>
        <a:p>
          <a:r>
            <a:rPr lang="en-US" sz="1000" dirty="0" smtClean="0">
              <a:solidFill>
                <a:schemeClr val="bg1">
                  <a:lumMod val="75000"/>
                </a:schemeClr>
              </a:solidFill>
            </a:rPr>
            <a:t>Category 3</a:t>
          </a:r>
          <a:endParaRPr lang="en-US" sz="1000" dirty="0">
            <a:solidFill>
              <a:schemeClr val="bg1">
                <a:lumMod val="75000"/>
              </a:schemeClr>
            </a:solidFill>
          </a:endParaRPr>
        </a:p>
      </dgm:t>
      <dgm:extLst>
        <a:ext uri="{E40237B7-FDA0-4F09-8148-C483321AD2D9}">
          <dgm14:cNvPr xmlns:dgm14="http://schemas.microsoft.com/office/drawing/2010/diagram" id="0" name="" title="poor color contrast graphic"/>
        </a:ext>
      </dgm:extLst>
    </dgm:pt>
    <dgm:pt modelId="{91AE8D6D-78B2-48D6-9F7C-E4881125A491}" type="parTrans" cxnId="{AB19EAB9-6E5B-4BEA-A7D3-7A063D8EC638}">
      <dgm:prSet/>
      <dgm:spPr/>
      <dgm:t>
        <a:bodyPr/>
        <a:lstStyle/>
        <a:p>
          <a:endParaRPr lang="en-US"/>
        </a:p>
      </dgm:t>
    </dgm:pt>
    <dgm:pt modelId="{DF9DCE48-333A-4088-A824-8CDAF1209BF8}" type="sibTrans" cxnId="{AB19EAB9-6E5B-4BEA-A7D3-7A063D8EC638}">
      <dgm:prSet/>
      <dgm:spPr/>
      <dgm:t>
        <a:bodyPr/>
        <a:lstStyle/>
        <a:p>
          <a:endParaRPr lang="en-US"/>
        </a:p>
      </dgm:t>
    </dgm:pt>
    <dgm:pt modelId="{95E947CD-3220-441D-B477-D78BFA989737}" type="pres">
      <dgm:prSet presAssocID="{C2DA8365-D3A9-4A77-8D1D-05698D0E25C7}" presName="linear" presStyleCnt="0">
        <dgm:presLayoutVars>
          <dgm:dir/>
          <dgm:animLvl val="lvl"/>
          <dgm:resizeHandles val="exact"/>
        </dgm:presLayoutVars>
      </dgm:prSet>
      <dgm:spPr/>
      <dgm:t>
        <a:bodyPr/>
        <a:lstStyle/>
        <a:p>
          <a:endParaRPr lang="en-US"/>
        </a:p>
      </dgm:t>
    </dgm:pt>
    <dgm:pt modelId="{5D8B5B2E-B4A1-4FD1-B671-13AC16A3265A}" type="pres">
      <dgm:prSet presAssocID="{0F9562A2-E276-45F0-ADC4-F0D82B81D283}" presName="parentLin" presStyleCnt="0"/>
      <dgm:spPr/>
    </dgm:pt>
    <dgm:pt modelId="{9927A44C-3787-4748-9CEA-33DB01BD3BD4}" type="pres">
      <dgm:prSet presAssocID="{0F9562A2-E276-45F0-ADC4-F0D82B81D283}" presName="parentLeftMargin" presStyleLbl="node1" presStyleIdx="0" presStyleCnt="3"/>
      <dgm:spPr/>
      <dgm:t>
        <a:bodyPr/>
        <a:lstStyle/>
        <a:p>
          <a:endParaRPr lang="en-US"/>
        </a:p>
      </dgm:t>
    </dgm:pt>
    <dgm:pt modelId="{8CE07E01-0204-47D6-828D-189649A91A0D}" type="pres">
      <dgm:prSet presAssocID="{0F9562A2-E276-45F0-ADC4-F0D82B81D283}" presName="parentText" presStyleLbl="node1" presStyleIdx="0" presStyleCnt="3">
        <dgm:presLayoutVars>
          <dgm:chMax val="0"/>
          <dgm:bulletEnabled val="1"/>
        </dgm:presLayoutVars>
      </dgm:prSet>
      <dgm:spPr/>
      <dgm:t>
        <a:bodyPr/>
        <a:lstStyle/>
        <a:p>
          <a:endParaRPr lang="en-US"/>
        </a:p>
      </dgm:t>
    </dgm:pt>
    <dgm:pt modelId="{766B569D-057A-4A24-B9A4-EBB54943FEE1}" type="pres">
      <dgm:prSet presAssocID="{0F9562A2-E276-45F0-ADC4-F0D82B81D283}" presName="negativeSpace" presStyleCnt="0"/>
      <dgm:spPr/>
    </dgm:pt>
    <dgm:pt modelId="{70371A53-8E04-41A1-875A-AE40152EBBC0}" type="pres">
      <dgm:prSet presAssocID="{0F9562A2-E276-45F0-ADC4-F0D82B81D283}" presName="childText" presStyleLbl="conFgAcc1" presStyleIdx="0" presStyleCnt="3">
        <dgm:presLayoutVars>
          <dgm:bulletEnabled val="1"/>
        </dgm:presLayoutVars>
      </dgm:prSet>
      <dgm:spPr/>
      <dgm:extLst>
        <a:ext uri="{E40237B7-FDA0-4F09-8148-C483321AD2D9}">
          <dgm14:cNvPr xmlns:dgm14="http://schemas.microsoft.com/office/drawing/2010/diagram" id="0" name="" title="poor color contrast graphic"/>
        </a:ext>
      </dgm:extLst>
    </dgm:pt>
    <dgm:pt modelId="{9525C66C-2680-4028-94CA-24CDB3BA66AA}" type="pres">
      <dgm:prSet presAssocID="{3646B07D-7C7B-4799-8515-C6F1B349DEB7}" presName="spaceBetweenRectangles" presStyleCnt="0"/>
      <dgm:spPr/>
    </dgm:pt>
    <dgm:pt modelId="{B9C5EBBB-DCAD-45B9-A6A8-A0A67B9B42E0}" type="pres">
      <dgm:prSet presAssocID="{A840B809-8E06-4FA1-96F0-53B5D64D651D}" presName="parentLin" presStyleCnt="0"/>
      <dgm:spPr/>
    </dgm:pt>
    <dgm:pt modelId="{6F8B65AC-E1EA-45C0-921A-AB8267D0E4D2}" type="pres">
      <dgm:prSet presAssocID="{A840B809-8E06-4FA1-96F0-53B5D64D651D}" presName="parentLeftMargin" presStyleLbl="node1" presStyleIdx="0" presStyleCnt="3"/>
      <dgm:spPr/>
      <dgm:t>
        <a:bodyPr/>
        <a:lstStyle/>
        <a:p>
          <a:endParaRPr lang="en-US"/>
        </a:p>
      </dgm:t>
    </dgm:pt>
    <dgm:pt modelId="{14DEDD85-8D3A-4954-A2BC-F311FD548B58}" type="pres">
      <dgm:prSet presAssocID="{A840B809-8E06-4FA1-96F0-53B5D64D651D}" presName="parentText" presStyleLbl="node1" presStyleIdx="1" presStyleCnt="3">
        <dgm:presLayoutVars>
          <dgm:chMax val="0"/>
          <dgm:bulletEnabled val="1"/>
        </dgm:presLayoutVars>
      </dgm:prSet>
      <dgm:spPr/>
      <dgm:t>
        <a:bodyPr/>
        <a:lstStyle/>
        <a:p>
          <a:endParaRPr lang="en-US"/>
        </a:p>
      </dgm:t>
    </dgm:pt>
    <dgm:pt modelId="{8944AF5C-31A1-4E2B-B6FE-08A3A88088D4}" type="pres">
      <dgm:prSet presAssocID="{A840B809-8E06-4FA1-96F0-53B5D64D651D}" presName="negativeSpace" presStyleCnt="0"/>
      <dgm:spPr/>
    </dgm:pt>
    <dgm:pt modelId="{3ECBDC12-D325-4A43-A571-CEEDA6A1F41E}" type="pres">
      <dgm:prSet presAssocID="{A840B809-8E06-4FA1-96F0-53B5D64D651D}" presName="childText" presStyleLbl="conFgAcc1" presStyleIdx="1" presStyleCnt="3">
        <dgm:presLayoutVars>
          <dgm:bulletEnabled val="1"/>
        </dgm:presLayoutVars>
      </dgm:prSet>
      <dgm:spPr/>
    </dgm:pt>
    <dgm:pt modelId="{2F7055DB-F3FB-4554-A33F-E2C86D71E0F9}" type="pres">
      <dgm:prSet presAssocID="{22A64AB1-84EB-4BEF-859B-0B0763B49469}" presName="spaceBetweenRectangles" presStyleCnt="0"/>
      <dgm:spPr/>
    </dgm:pt>
    <dgm:pt modelId="{F42F8FBA-09F7-4F6A-ACC0-26BEF973E2D1}" type="pres">
      <dgm:prSet presAssocID="{377FDB8C-C584-48AC-B0B7-A9574A12B171}" presName="parentLin" presStyleCnt="0"/>
      <dgm:spPr/>
    </dgm:pt>
    <dgm:pt modelId="{05807157-5C84-43C8-8722-1FE71CBE4203}" type="pres">
      <dgm:prSet presAssocID="{377FDB8C-C584-48AC-B0B7-A9574A12B171}" presName="parentLeftMargin" presStyleLbl="node1" presStyleIdx="1" presStyleCnt="3"/>
      <dgm:spPr/>
      <dgm:t>
        <a:bodyPr/>
        <a:lstStyle/>
        <a:p>
          <a:endParaRPr lang="en-US"/>
        </a:p>
      </dgm:t>
    </dgm:pt>
    <dgm:pt modelId="{51A56346-F31C-4328-9D52-44242BF22CC9}" type="pres">
      <dgm:prSet presAssocID="{377FDB8C-C584-48AC-B0B7-A9574A12B171}" presName="parentText" presStyleLbl="node1" presStyleIdx="2" presStyleCnt="3">
        <dgm:presLayoutVars>
          <dgm:chMax val="0"/>
          <dgm:bulletEnabled val="1"/>
        </dgm:presLayoutVars>
      </dgm:prSet>
      <dgm:spPr/>
      <dgm:t>
        <a:bodyPr/>
        <a:lstStyle/>
        <a:p>
          <a:endParaRPr lang="en-US"/>
        </a:p>
      </dgm:t>
    </dgm:pt>
    <dgm:pt modelId="{E83CDD42-CB14-4AD6-92E2-FD037A7E6FC3}" type="pres">
      <dgm:prSet presAssocID="{377FDB8C-C584-48AC-B0B7-A9574A12B171}" presName="negativeSpace" presStyleCnt="0"/>
      <dgm:spPr/>
    </dgm:pt>
    <dgm:pt modelId="{E6BEB69E-ED42-4EA2-BC3F-152A2C641C02}" type="pres">
      <dgm:prSet presAssocID="{377FDB8C-C584-48AC-B0B7-A9574A12B171}" presName="childText" presStyleLbl="conFgAcc1" presStyleIdx="2" presStyleCnt="3">
        <dgm:presLayoutVars>
          <dgm:bulletEnabled val="1"/>
        </dgm:presLayoutVars>
      </dgm:prSet>
      <dgm:spPr/>
    </dgm:pt>
  </dgm:ptLst>
  <dgm:cxnLst>
    <dgm:cxn modelId="{5972DA33-A4FB-4371-89B7-823E1C27FBC6}" type="presOf" srcId="{A840B809-8E06-4FA1-96F0-53B5D64D651D}" destId="{14DEDD85-8D3A-4954-A2BC-F311FD548B58}" srcOrd="1" destOrd="0" presId="urn:microsoft.com/office/officeart/2005/8/layout/list1"/>
    <dgm:cxn modelId="{22F117E5-D3FD-455D-BDE8-0FDC7B2038E2}" type="presOf" srcId="{377FDB8C-C584-48AC-B0B7-A9574A12B171}" destId="{05807157-5C84-43C8-8722-1FE71CBE4203}" srcOrd="0" destOrd="0" presId="urn:microsoft.com/office/officeart/2005/8/layout/list1"/>
    <dgm:cxn modelId="{F5DDDF42-022F-4DC7-BF89-5E97BC03F4CB}" srcId="{C2DA8365-D3A9-4A77-8D1D-05698D0E25C7}" destId="{0F9562A2-E276-45F0-ADC4-F0D82B81D283}" srcOrd="0" destOrd="0" parTransId="{2B16BAD6-40BE-46F0-A3B1-31AF1B0D88DD}" sibTransId="{3646B07D-7C7B-4799-8515-C6F1B349DEB7}"/>
    <dgm:cxn modelId="{0C55164A-705A-4202-B43A-3AF2F8F18940}" type="presOf" srcId="{0F9562A2-E276-45F0-ADC4-F0D82B81D283}" destId="{8CE07E01-0204-47D6-828D-189649A91A0D}" srcOrd="1" destOrd="0" presId="urn:microsoft.com/office/officeart/2005/8/layout/list1"/>
    <dgm:cxn modelId="{48F24AC5-9FDF-4815-8CC4-0476430C1B81}" srcId="{C2DA8365-D3A9-4A77-8D1D-05698D0E25C7}" destId="{A840B809-8E06-4FA1-96F0-53B5D64D651D}" srcOrd="1" destOrd="0" parTransId="{FE54DF77-682E-44D2-AF4D-D7E9469CA14E}" sibTransId="{22A64AB1-84EB-4BEF-859B-0B0763B49469}"/>
    <dgm:cxn modelId="{DC049955-AC0E-4677-96E9-08FA25ED5427}" type="presOf" srcId="{377FDB8C-C584-48AC-B0B7-A9574A12B171}" destId="{51A56346-F31C-4328-9D52-44242BF22CC9}" srcOrd="1" destOrd="0" presId="urn:microsoft.com/office/officeart/2005/8/layout/list1"/>
    <dgm:cxn modelId="{9A7E74DC-2F54-4981-9A03-1EF0F746B4BC}" type="presOf" srcId="{A840B809-8E06-4FA1-96F0-53B5D64D651D}" destId="{6F8B65AC-E1EA-45C0-921A-AB8267D0E4D2}" srcOrd="0" destOrd="0" presId="urn:microsoft.com/office/officeart/2005/8/layout/list1"/>
    <dgm:cxn modelId="{52F9FFED-668D-4DA0-94F4-EC4B780EF09F}" type="presOf" srcId="{0F9562A2-E276-45F0-ADC4-F0D82B81D283}" destId="{9927A44C-3787-4748-9CEA-33DB01BD3BD4}" srcOrd="0" destOrd="0" presId="urn:microsoft.com/office/officeart/2005/8/layout/list1"/>
    <dgm:cxn modelId="{AB19EAB9-6E5B-4BEA-A7D3-7A063D8EC638}" srcId="{C2DA8365-D3A9-4A77-8D1D-05698D0E25C7}" destId="{377FDB8C-C584-48AC-B0B7-A9574A12B171}" srcOrd="2" destOrd="0" parTransId="{91AE8D6D-78B2-48D6-9F7C-E4881125A491}" sibTransId="{DF9DCE48-333A-4088-A824-8CDAF1209BF8}"/>
    <dgm:cxn modelId="{5015B710-42E3-4BB5-83FD-93A3E662B076}" type="presOf" srcId="{C2DA8365-D3A9-4A77-8D1D-05698D0E25C7}" destId="{95E947CD-3220-441D-B477-D78BFA989737}" srcOrd="0" destOrd="0" presId="urn:microsoft.com/office/officeart/2005/8/layout/list1"/>
    <dgm:cxn modelId="{FFFF38ED-004F-4599-A7B8-8F3F784FE14C}" type="presParOf" srcId="{95E947CD-3220-441D-B477-D78BFA989737}" destId="{5D8B5B2E-B4A1-4FD1-B671-13AC16A3265A}" srcOrd="0" destOrd="0" presId="urn:microsoft.com/office/officeart/2005/8/layout/list1"/>
    <dgm:cxn modelId="{9D633B08-FF6E-4F2A-B978-F5A367EDAC73}" type="presParOf" srcId="{5D8B5B2E-B4A1-4FD1-B671-13AC16A3265A}" destId="{9927A44C-3787-4748-9CEA-33DB01BD3BD4}" srcOrd="0" destOrd="0" presId="urn:microsoft.com/office/officeart/2005/8/layout/list1"/>
    <dgm:cxn modelId="{5C804B8C-BD38-4319-B03C-8006F75A9781}" type="presParOf" srcId="{5D8B5B2E-B4A1-4FD1-B671-13AC16A3265A}" destId="{8CE07E01-0204-47D6-828D-189649A91A0D}" srcOrd="1" destOrd="0" presId="urn:microsoft.com/office/officeart/2005/8/layout/list1"/>
    <dgm:cxn modelId="{7BDC79D9-A844-413C-B9C6-7EB40664914A}" type="presParOf" srcId="{95E947CD-3220-441D-B477-D78BFA989737}" destId="{766B569D-057A-4A24-B9A4-EBB54943FEE1}" srcOrd="1" destOrd="0" presId="urn:microsoft.com/office/officeart/2005/8/layout/list1"/>
    <dgm:cxn modelId="{7B7FFB8B-46F6-475B-B678-A47944CEC91A}" type="presParOf" srcId="{95E947CD-3220-441D-B477-D78BFA989737}" destId="{70371A53-8E04-41A1-875A-AE40152EBBC0}" srcOrd="2" destOrd="0" presId="urn:microsoft.com/office/officeart/2005/8/layout/list1"/>
    <dgm:cxn modelId="{06CCDEAE-BED4-45D3-B687-805867515EAF}" type="presParOf" srcId="{95E947CD-3220-441D-B477-D78BFA989737}" destId="{9525C66C-2680-4028-94CA-24CDB3BA66AA}" srcOrd="3" destOrd="0" presId="urn:microsoft.com/office/officeart/2005/8/layout/list1"/>
    <dgm:cxn modelId="{4551599C-CEB0-4214-BB3C-7F681504C9FA}" type="presParOf" srcId="{95E947CD-3220-441D-B477-D78BFA989737}" destId="{B9C5EBBB-DCAD-45B9-A6A8-A0A67B9B42E0}" srcOrd="4" destOrd="0" presId="urn:microsoft.com/office/officeart/2005/8/layout/list1"/>
    <dgm:cxn modelId="{4FBBEB8F-CC79-4B86-9CD6-A1DD16A06854}" type="presParOf" srcId="{B9C5EBBB-DCAD-45B9-A6A8-A0A67B9B42E0}" destId="{6F8B65AC-E1EA-45C0-921A-AB8267D0E4D2}" srcOrd="0" destOrd="0" presId="urn:microsoft.com/office/officeart/2005/8/layout/list1"/>
    <dgm:cxn modelId="{E4396A66-9401-4DEA-B5BA-04E0650EE899}" type="presParOf" srcId="{B9C5EBBB-DCAD-45B9-A6A8-A0A67B9B42E0}" destId="{14DEDD85-8D3A-4954-A2BC-F311FD548B58}" srcOrd="1" destOrd="0" presId="urn:microsoft.com/office/officeart/2005/8/layout/list1"/>
    <dgm:cxn modelId="{EDD9CD3F-7548-488F-B177-523A9A73E5BF}" type="presParOf" srcId="{95E947CD-3220-441D-B477-D78BFA989737}" destId="{8944AF5C-31A1-4E2B-B6FE-08A3A88088D4}" srcOrd="5" destOrd="0" presId="urn:microsoft.com/office/officeart/2005/8/layout/list1"/>
    <dgm:cxn modelId="{0D122B9F-687A-4CB4-96F6-16DD3FCC2ABB}" type="presParOf" srcId="{95E947CD-3220-441D-B477-D78BFA989737}" destId="{3ECBDC12-D325-4A43-A571-CEEDA6A1F41E}" srcOrd="6" destOrd="0" presId="urn:microsoft.com/office/officeart/2005/8/layout/list1"/>
    <dgm:cxn modelId="{814F4DF8-7C63-4694-A826-3BF45F08DA3A}" type="presParOf" srcId="{95E947CD-3220-441D-B477-D78BFA989737}" destId="{2F7055DB-F3FB-4554-A33F-E2C86D71E0F9}" srcOrd="7" destOrd="0" presId="urn:microsoft.com/office/officeart/2005/8/layout/list1"/>
    <dgm:cxn modelId="{73EDA3E5-8375-464C-A1AB-B3B45D4AB892}" type="presParOf" srcId="{95E947CD-3220-441D-B477-D78BFA989737}" destId="{F42F8FBA-09F7-4F6A-ACC0-26BEF973E2D1}" srcOrd="8" destOrd="0" presId="urn:microsoft.com/office/officeart/2005/8/layout/list1"/>
    <dgm:cxn modelId="{B2C2AF7B-888B-4F03-A43E-E6FA1475996C}" type="presParOf" srcId="{F42F8FBA-09F7-4F6A-ACC0-26BEF973E2D1}" destId="{05807157-5C84-43C8-8722-1FE71CBE4203}" srcOrd="0" destOrd="0" presId="urn:microsoft.com/office/officeart/2005/8/layout/list1"/>
    <dgm:cxn modelId="{E305641A-E3B5-45DC-820E-81AAF8779FC8}" type="presParOf" srcId="{F42F8FBA-09F7-4F6A-ACC0-26BEF973E2D1}" destId="{51A56346-F31C-4328-9D52-44242BF22CC9}" srcOrd="1" destOrd="0" presId="urn:microsoft.com/office/officeart/2005/8/layout/list1"/>
    <dgm:cxn modelId="{9AA72382-6212-4AEB-B146-0B1E21570FBB}" type="presParOf" srcId="{95E947CD-3220-441D-B477-D78BFA989737}" destId="{E83CDD42-CB14-4AD6-92E2-FD037A7E6FC3}" srcOrd="9" destOrd="0" presId="urn:microsoft.com/office/officeart/2005/8/layout/list1"/>
    <dgm:cxn modelId="{0D29AD68-93D3-4A68-9269-1B76E96D242E}" type="presParOf" srcId="{95E947CD-3220-441D-B477-D78BFA989737}" destId="{E6BEB69E-ED42-4EA2-BC3F-152A2C641C02}"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DA8365-D3A9-4A77-8D1D-05698D0E25C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0F9562A2-E276-45F0-ADC4-F0D82B81D283}">
      <dgm:prSet phldrT="[Text]"/>
      <dgm:spPr>
        <a:pattFill prst="plaid">
          <a:fgClr>
            <a:schemeClr val="accent6">
              <a:lumMod val="20000"/>
              <a:lumOff val="80000"/>
            </a:schemeClr>
          </a:fgClr>
          <a:bgClr>
            <a:schemeClr val="bg1"/>
          </a:bgClr>
        </a:pattFill>
        <a:ln>
          <a:solidFill>
            <a:schemeClr val="tx1"/>
          </a:solidFill>
        </a:ln>
      </dgm:spPr>
      <dgm:t>
        <a:bodyPr/>
        <a:lstStyle/>
        <a:p>
          <a:r>
            <a:rPr lang="en-US" dirty="0" smtClean="0">
              <a:solidFill>
                <a:schemeClr val="tx1"/>
              </a:solidFill>
            </a:rPr>
            <a:t>Category 1</a:t>
          </a:r>
          <a:r>
            <a:rPr lang="en-US" dirty="0" smtClean="0"/>
            <a:t>	</a:t>
          </a:r>
          <a:endParaRPr lang="en-US" dirty="0"/>
        </a:p>
      </dgm:t>
    </dgm:pt>
    <dgm:pt modelId="{2B16BAD6-40BE-46F0-A3B1-31AF1B0D88DD}" type="parTrans" cxnId="{F5DDDF42-022F-4DC7-BF89-5E97BC03F4CB}">
      <dgm:prSet/>
      <dgm:spPr/>
      <dgm:t>
        <a:bodyPr/>
        <a:lstStyle/>
        <a:p>
          <a:endParaRPr lang="en-US"/>
        </a:p>
      </dgm:t>
    </dgm:pt>
    <dgm:pt modelId="{3646B07D-7C7B-4799-8515-C6F1B349DEB7}" type="sibTrans" cxnId="{F5DDDF42-022F-4DC7-BF89-5E97BC03F4CB}">
      <dgm:prSet/>
      <dgm:spPr/>
      <dgm:t>
        <a:bodyPr/>
        <a:lstStyle/>
        <a:p>
          <a:endParaRPr lang="en-US"/>
        </a:p>
      </dgm:t>
    </dgm:pt>
    <dgm:pt modelId="{A840B809-8E06-4FA1-96F0-53B5D64D651D}">
      <dgm:prSet phldrT="[Text]"/>
      <dgm:spPr>
        <a:gradFill rotWithShape="0">
          <a:gsLst>
            <a:gs pos="90446">
              <a:srgbClr val="F7CFA1"/>
            </a:gs>
            <a:gs pos="0">
              <a:schemeClr val="accent1">
                <a:lumMod val="5000"/>
                <a:lumOff val="95000"/>
              </a:schemeClr>
            </a:gs>
            <a:gs pos="0">
              <a:schemeClr val="tx1"/>
            </a:gs>
            <a:gs pos="34000">
              <a:schemeClr val="accent1">
                <a:lumMod val="45000"/>
                <a:lumOff val="55000"/>
              </a:schemeClr>
            </a:gs>
            <a:gs pos="100000">
              <a:schemeClr val="accent1">
                <a:lumMod val="30000"/>
                <a:lumOff val="70000"/>
              </a:schemeClr>
            </a:gs>
          </a:gsLst>
          <a:lin ang="5400000" scaled="1"/>
        </a:gradFill>
        <a:ln>
          <a:solidFill>
            <a:schemeClr val="tx1"/>
          </a:solidFill>
        </a:ln>
      </dgm:spPr>
      <dgm:t>
        <a:bodyPr/>
        <a:lstStyle/>
        <a:p>
          <a:r>
            <a:rPr lang="en-US" dirty="0" smtClean="0">
              <a:solidFill>
                <a:schemeClr val="tx1"/>
              </a:solidFill>
            </a:rPr>
            <a:t>Category 2</a:t>
          </a:r>
          <a:endParaRPr lang="en-US" dirty="0">
            <a:solidFill>
              <a:schemeClr val="tx1"/>
            </a:solidFill>
          </a:endParaRPr>
        </a:p>
      </dgm:t>
    </dgm:pt>
    <dgm:pt modelId="{FE54DF77-682E-44D2-AF4D-D7E9469CA14E}" type="parTrans" cxnId="{48F24AC5-9FDF-4815-8CC4-0476430C1B81}">
      <dgm:prSet/>
      <dgm:spPr/>
      <dgm:t>
        <a:bodyPr/>
        <a:lstStyle/>
        <a:p>
          <a:endParaRPr lang="en-US"/>
        </a:p>
      </dgm:t>
    </dgm:pt>
    <dgm:pt modelId="{22A64AB1-84EB-4BEF-859B-0B0763B49469}" type="sibTrans" cxnId="{48F24AC5-9FDF-4815-8CC4-0476430C1B81}">
      <dgm:prSet/>
      <dgm:spPr/>
      <dgm:t>
        <a:bodyPr/>
        <a:lstStyle/>
        <a:p>
          <a:endParaRPr lang="en-US"/>
        </a:p>
      </dgm:t>
    </dgm:pt>
    <dgm:pt modelId="{377FDB8C-C584-48AC-B0B7-A9574A12B171}">
      <dgm:prSet phldrT="[Text]"/>
      <dgm:spPr>
        <a:solidFill>
          <a:schemeClr val="accent6">
            <a:lumMod val="20000"/>
            <a:lumOff val="80000"/>
          </a:schemeClr>
        </a:solidFill>
        <a:ln>
          <a:solidFill>
            <a:schemeClr val="tx1"/>
          </a:solidFill>
        </a:ln>
      </dgm:spPr>
      <dgm:t>
        <a:bodyPr/>
        <a:lstStyle/>
        <a:p>
          <a:r>
            <a:rPr lang="en-US" dirty="0" smtClean="0">
              <a:solidFill>
                <a:schemeClr val="tx1"/>
              </a:solidFill>
            </a:rPr>
            <a:t>Category 3</a:t>
          </a:r>
          <a:endParaRPr lang="en-US" dirty="0">
            <a:solidFill>
              <a:schemeClr val="tx1"/>
            </a:solidFill>
          </a:endParaRPr>
        </a:p>
      </dgm:t>
    </dgm:pt>
    <dgm:pt modelId="{91AE8D6D-78B2-48D6-9F7C-E4881125A491}" type="parTrans" cxnId="{AB19EAB9-6E5B-4BEA-A7D3-7A063D8EC638}">
      <dgm:prSet/>
      <dgm:spPr/>
      <dgm:t>
        <a:bodyPr/>
        <a:lstStyle/>
        <a:p>
          <a:endParaRPr lang="en-US"/>
        </a:p>
      </dgm:t>
    </dgm:pt>
    <dgm:pt modelId="{DF9DCE48-333A-4088-A824-8CDAF1209BF8}" type="sibTrans" cxnId="{AB19EAB9-6E5B-4BEA-A7D3-7A063D8EC638}">
      <dgm:prSet/>
      <dgm:spPr/>
      <dgm:t>
        <a:bodyPr/>
        <a:lstStyle/>
        <a:p>
          <a:endParaRPr lang="en-US"/>
        </a:p>
      </dgm:t>
    </dgm:pt>
    <dgm:pt modelId="{95E947CD-3220-441D-B477-D78BFA989737}" type="pres">
      <dgm:prSet presAssocID="{C2DA8365-D3A9-4A77-8D1D-05698D0E25C7}" presName="linear" presStyleCnt="0">
        <dgm:presLayoutVars>
          <dgm:dir/>
          <dgm:animLvl val="lvl"/>
          <dgm:resizeHandles val="exact"/>
        </dgm:presLayoutVars>
      </dgm:prSet>
      <dgm:spPr/>
      <dgm:t>
        <a:bodyPr/>
        <a:lstStyle/>
        <a:p>
          <a:endParaRPr lang="en-US"/>
        </a:p>
      </dgm:t>
    </dgm:pt>
    <dgm:pt modelId="{5D8B5B2E-B4A1-4FD1-B671-13AC16A3265A}" type="pres">
      <dgm:prSet presAssocID="{0F9562A2-E276-45F0-ADC4-F0D82B81D283}" presName="parentLin" presStyleCnt="0"/>
      <dgm:spPr/>
    </dgm:pt>
    <dgm:pt modelId="{9927A44C-3787-4748-9CEA-33DB01BD3BD4}" type="pres">
      <dgm:prSet presAssocID="{0F9562A2-E276-45F0-ADC4-F0D82B81D283}" presName="parentLeftMargin" presStyleLbl="node1" presStyleIdx="0" presStyleCnt="3"/>
      <dgm:spPr/>
      <dgm:t>
        <a:bodyPr/>
        <a:lstStyle/>
        <a:p>
          <a:endParaRPr lang="en-US"/>
        </a:p>
      </dgm:t>
    </dgm:pt>
    <dgm:pt modelId="{8CE07E01-0204-47D6-828D-189649A91A0D}" type="pres">
      <dgm:prSet presAssocID="{0F9562A2-E276-45F0-ADC4-F0D82B81D283}" presName="parentText" presStyleLbl="node1" presStyleIdx="0" presStyleCnt="3">
        <dgm:presLayoutVars>
          <dgm:chMax val="0"/>
          <dgm:bulletEnabled val="1"/>
        </dgm:presLayoutVars>
      </dgm:prSet>
      <dgm:spPr/>
      <dgm:t>
        <a:bodyPr/>
        <a:lstStyle/>
        <a:p>
          <a:endParaRPr lang="en-US"/>
        </a:p>
      </dgm:t>
    </dgm:pt>
    <dgm:pt modelId="{766B569D-057A-4A24-B9A4-EBB54943FEE1}" type="pres">
      <dgm:prSet presAssocID="{0F9562A2-E276-45F0-ADC4-F0D82B81D283}" presName="negativeSpace" presStyleCnt="0"/>
      <dgm:spPr/>
    </dgm:pt>
    <dgm:pt modelId="{70371A53-8E04-41A1-875A-AE40152EBBC0}" type="pres">
      <dgm:prSet presAssocID="{0F9562A2-E276-45F0-ADC4-F0D82B81D283}" presName="childText" presStyleLbl="conFgAcc1" presStyleIdx="0" presStyleCnt="3">
        <dgm:presLayoutVars>
          <dgm:bulletEnabled val="1"/>
        </dgm:presLayoutVars>
      </dgm:prSet>
      <dgm:spPr/>
    </dgm:pt>
    <dgm:pt modelId="{9525C66C-2680-4028-94CA-24CDB3BA66AA}" type="pres">
      <dgm:prSet presAssocID="{3646B07D-7C7B-4799-8515-C6F1B349DEB7}" presName="spaceBetweenRectangles" presStyleCnt="0"/>
      <dgm:spPr/>
    </dgm:pt>
    <dgm:pt modelId="{B9C5EBBB-DCAD-45B9-A6A8-A0A67B9B42E0}" type="pres">
      <dgm:prSet presAssocID="{A840B809-8E06-4FA1-96F0-53B5D64D651D}" presName="parentLin" presStyleCnt="0"/>
      <dgm:spPr/>
    </dgm:pt>
    <dgm:pt modelId="{6F8B65AC-E1EA-45C0-921A-AB8267D0E4D2}" type="pres">
      <dgm:prSet presAssocID="{A840B809-8E06-4FA1-96F0-53B5D64D651D}" presName="parentLeftMargin" presStyleLbl="node1" presStyleIdx="0" presStyleCnt="3"/>
      <dgm:spPr/>
      <dgm:t>
        <a:bodyPr/>
        <a:lstStyle/>
        <a:p>
          <a:endParaRPr lang="en-US"/>
        </a:p>
      </dgm:t>
    </dgm:pt>
    <dgm:pt modelId="{14DEDD85-8D3A-4954-A2BC-F311FD548B58}" type="pres">
      <dgm:prSet presAssocID="{A840B809-8E06-4FA1-96F0-53B5D64D651D}" presName="parentText" presStyleLbl="node1" presStyleIdx="1" presStyleCnt="3" custLinFactNeighborX="14923" custLinFactNeighborY="999">
        <dgm:presLayoutVars>
          <dgm:chMax val="0"/>
          <dgm:bulletEnabled val="1"/>
        </dgm:presLayoutVars>
      </dgm:prSet>
      <dgm:spPr/>
      <dgm:t>
        <a:bodyPr/>
        <a:lstStyle/>
        <a:p>
          <a:endParaRPr lang="en-US"/>
        </a:p>
      </dgm:t>
    </dgm:pt>
    <dgm:pt modelId="{8944AF5C-31A1-4E2B-B6FE-08A3A88088D4}" type="pres">
      <dgm:prSet presAssocID="{A840B809-8E06-4FA1-96F0-53B5D64D651D}" presName="negativeSpace" presStyleCnt="0"/>
      <dgm:spPr/>
    </dgm:pt>
    <dgm:pt modelId="{3ECBDC12-D325-4A43-A571-CEEDA6A1F41E}" type="pres">
      <dgm:prSet presAssocID="{A840B809-8E06-4FA1-96F0-53B5D64D651D}" presName="childText" presStyleLbl="conFgAcc1" presStyleIdx="1" presStyleCnt="3">
        <dgm:presLayoutVars>
          <dgm:bulletEnabled val="1"/>
        </dgm:presLayoutVars>
      </dgm:prSet>
      <dgm:spPr/>
    </dgm:pt>
    <dgm:pt modelId="{2F7055DB-F3FB-4554-A33F-E2C86D71E0F9}" type="pres">
      <dgm:prSet presAssocID="{22A64AB1-84EB-4BEF-859B-0B0763B49469}" presName="spaceBetweenRectangles" presStyleCnt="0"/>
      <dgm:spPr/>
    </dgm:pt>
    <dgm:pt modelId="{F42F8FBA-09F7-4F6A-ACC0-26BEF973E2D1}" type="pres">
      <dgm:prSet presAssocID="{377FDB8C-C584-48AC-B0B7-A9574A12B171}" presName="parentLin" presStyleCnt="0"/>
      <dgm:spPr/>
    </dgm:pt>
    <dgm:pt modelId="{05807157-5C84-43C8-8722-1FE71CBE4203}" type="pres">
      <dgm:prSet presAssocID="{377FDB8C-C584-48AC-B0B7-A9574A12B171}" presName="parentLeftMargin" presStyleLbl="node1" presStyleIdx="1" presStyleCnt="3"/>
      <dgm:spPr/>
      <dgm:t>
        <a:bodyPr/>
        <a:lstStyle/>
        <a:p>
          <a:endParaRPr lang="en-US"/>
        </a:p>
      </dgm:t>
    </dgm:pt>
    <dgm:pt modelId="{51A56346-F31C-4328-9D52-44242BF22CC9}" type="pres">
      <dgm:prSet presAssocID="{377FDB8C-C584-48AC-B0B7-A9574A12B171}" presName="parentText" presStyleLbl="node1" presStyleIdx="2" presStyleCnt="3">
        <dgm:presLayoutVars>
          <dgm:chMax val="0"/>
          <dgm:bulletEnabled val="1"/>
        </dgm:presLayoutVars>
      </dgm:prSet>
      <dgm:spPr/>
      <dgm:t>
        <a:bodyPr/>
        <a:lstStyle/>
        <a:p>
          <a:endParaRPr lang="en-US"/>
        </a:p>
      </dgm:t>
    </dgm:pt>
    <dgm:pt modelId="{E83CDD42-CB14-4AD6-92E2-FD037A7E6FC3}" type="pres">
      <dgm:prSet presAssocID="{377FDB8C-C584-48AC-B0B7-A9574A12B171}" presName="negativeSpace" presStyleCnt="0"/>
      <dgm:spPr/>
    </dgm:pt>
    <dgm:pt modelId="{E6BEB69E-ED42-4EA2-BC3F-152A2C641C02}" type="pres">
      <dgm:prSet presAssocID="{377FDB8C-C584-48AC-B0B7-A9574A12B171}" presName="childText" presStyleLbl="conFgAcc1" presStyleIdx="2" presStyleCnt="3">
        <dgm:presLayoutVars>
          <dgm:bulletEnabled val="1"/>
        </dgm:presLayoutVars>
      </dgm:prSet>
      <dgm:spPr/>
    </dgm:pt>
  </dgm:ptLst>
  <dgm:cxnLst>
    <dgm:cxn modelId="{47A10625-FBB1-41E0-AEDA-F6600A795DE7}" type="presOf" srcId="{A840B809-8E06-4FA1-96F0-53B5D64D651D}" destId="{6F8B65AC-E1EA-45C0-921A-AB8267D0E4D2}" srcOrd="0" destOrd="0" presId="urn:microsoft.com/office/officeart/2005/8/layout/list1"/>
    <dgm:cxn modelId="{F5DDDF42-022F-4DC7-BF89-5E97BC03F4CB}" srcId="{C2DA8365-D3A9-4A77-8D1D-05698D0E25C7}" destId="{0F9562A2-E276-45F0-ADC4-F0D82B81D283}" srcOrd="0" destOrd="0" parTransId="{2B16BAD6-40BE-46F0-A3B1-31AF1B0D88DD}" sibTransId="{3646B07D-7C7B-4799-8515-C6F1B349DEB7}"/>
    <dgm:cxn modelId="{8C4A787C-2A41-401B-8B91-27DD7A508809}" type="presOf" srcId="{377FDB8C-C584-48AC-B0B7-A9574A12B171}" destId="{05807157-5C84-43C8-8722-1FE71CBE4203}" srcOrd="0" destOrd="0" presId="urn:microsoft.com/office/officeart/2005/8/layout/list1"/>
    <dgm:cxn modelId="{4FF6A0AD-DB18-47C9-BEED-0811633771D9}" type="presOf" srcId="{A840B809-8E06-4FA1-96F0-53B5D64D651D}" destId="{14DEDD85-8D3A-4954-A2BC-F311FD548B58}" srcOrd="1" destOrd="0" presId="urn:microsoft.com/office/officeart/2005/8/layout/list1"/>
    <dgm:cxn modelId="{465D86D3-F41B-4436-8737-64148E45BDF5}" type="presOf" srcId="{C2DA8365-D3A9-4A77-8D1D-05698D0E25C7}" destId="{95E947CD-3220-441D-B477-D78BFA989737}" srcOrd="0" destOrd="0" presId="urn:microsoft.com/office/officeart/2005/8/layout/list1"/>
    <dgm:cxn modelId="{D5F63F6F-1CE9-463D-A729-60D7C6DD8918}" type="presOf" srcId="{377FDB8C-C584-48AC-B0B7-A9574A12B171}" destId="{51A56346-F31C-4328-9D52-44242BF22CC9}" srcOrd="1" destOrd="0" presId="urn:microsoft.com/office/officeart/2005/8/layout/list1"/>
    <dgm:cxn modelId="{48F24AC5-9FDF-4815-8CC4-0476430C1B81}" srcId="{C2DA8365-D3A9-4A77-8D1D-05698D0E25C7}" destId="{A840B809-8E06-4FA1-96F0-53B5D64D651D}" srcOrd="1" destOrd="0" parTransId="{FE54DF77-682E-44D2-AF4D-D7E9469CA14E}" sibTransId="{22A64AB1-84EB-4BEF-859B-0B0763B49469}"/>
    <dgm:cxn modelId="{742EBF1B-7574-4F5F-8CB2-72AF70DB65BC}" type="presOf" srcId="{0F9562A2-E276-45F0-ADC4-F0D82B81D283}" destId="{9927A44C-3787-4748-9CEA-33DB01BD3BD4}" srcOrd="0" destOrd="0" presId="urn:microsoft.com/office/officeart/2005/8/layout/list1"/>
    <dgm:cxn modelId="{AB19EAB9-6E5B-4BEA-A7D3-7A063D8EC638}" srcId="{C2DA8365-D3A9-4A77-8D1D-05698D0E25C7}" destId="{377FDB8C-C584-48AC-B0B7-A9574A12B171}" srcOrd="2" destOrd="0" parTransId="{91AE8D6D-78B2-48D6-9F7C-E4881125A491}" sibTransId="{DF9DCE48-333A-4088-A824-8CDAF1209BF8}"/>
    <dgm:cxn modelId="{B39C4862-8791-44DC-98C0-D9C01EC30798}" type="presOf" srcId="{0F9562A2-E276-45F0-ADC4-F0D82B81D283}" destId="{8CE07E01-0204-47D6-828D-189649A91A0D}" srcOrd="1" destOrd="0" presId="urn:microsoft.com/office/officeart/2005/8/layout/list1"/>
    <dgm:cxn modelId="{7B1EED21-799C-470E-87A0-5735B4368838}" type="presParOf" srcId="{95E947CD-3220-441D-B477-D78BFA989737}" destId="{5D8B5B2E-B4A1-4FD1-B671-13AC16A3265A}" srcOrd="0" destOrd="0" presId="urn:microsoft.com/office/officeart/2005/8/layout/list1"/>
    <dgm:cxn modelId="{EC06D9A4-22CE-4C76-AC35-A75C1163823C}" type="presParOf" srcId="{5D8B5B2E-B4A1-4FD1-B671-13AC16A3265A}" destId="{9927A44C-3787-4748-9CEA-33DB01BD3BD4}" srcOrd="0" destOrd="0" presId="urn:microsoft.com/office/officeart/2005/8/layout/list1"/>
    <dgm:cxn modelId="{E99A9128-8DD9-4BFA-8CB0-3DFAE881AF5E}" type="presParOf" srcId="{5D8B5B2E-B4A1-4FD1-B671-13AC16A3265A}" destId="{8CE07E01-0204-47D6-828D-189649A91A0D}" srcOrd="1" destOrd="0" presId="urn:microsoft.com/office/officeart/2005/8/layout/list1"/>
    <dgm:cxn modelId="{C3C42934-81B0-472B-9B75-6826113D67DB}" type="presParOf" srcId="{95E947CD-3220-441D-B477-D78BFA989737}" destId="{766B569D-057A-4A24-B9A4-EBB54943FEE1}" srcOrd="1" destOrd="0" presId="urn:microsoft.com/office/officeart/2005/8/layout/list1"/>
    <dgm:cxn modelId="{26D106AB-79E9-4D1D-A614-150759360800}" type="presParOf" srcId="{95E947CD-3220-441D-B477-D78BFA989737}" destId="{70371A53-8E04-41A1-875A-AE40152EBBC0}" srcOrd="2" destOrd="0" presId="urn:microsoft.com/office/officeart/2005/8/layout/list1"/>
    <dgm:cxn modelId="{B7C5063F-9992-4986-9C7B-888532408AC5}" type="presParOf" srcId="{95E947CD-3220-441D-B477-D78BFA989737}" destId="{9525C66C-2680-4028-94CA-24CDB3BA66AA}" srcOrd="3" destOrd="0" presId="urn:microsoft.com/office/officeart/2005/8/layout/list1"/>
    <dgm:cxn modelId="{AE622193-B1F8-4B47-BF6C-575FEE044FC7}" type="presParOf" srcId="{95E947CD-3220-441D-B477-D78BFA989737}" destId="{B9C5EBBB-DCAD-45B9-A6A8-A0A67B9B42E0}" srcOrd="4" destOrd="0" presId="urn:microsoft.com/office/officeart/2005/8/layout/list1"/>
    <dgm:cxn modelId="{D4984B98-34AC-4F01-8A48-E1BA5CEBA897}" type="presParOf" srcId="{B9C5EBBB-DCAD-45B9-A6A8-A0A67B9B42E0}" destId="{6F8B65AC-E1EA-45C0-921A-AB8267D0E4D2}" srcOrd="0" destOrd="0" presId="urn:microsoft.com/office/officeart/2005/8/layout/list1"/>
    <dgm:cxn modelId="{7B992B6F-D9A3-4484-8460-CDA48B2D7ECE}" type="presParOf" srcId="{B9C5EBBB-DCAD-45B9-A6A8-A0A67B9B42E0}" destId="{14DEDD85-8D3A-4954-A2BC-F311FD548B58}" srcOrd="1" destOrd="0" presId="urn:microsoft.com/office/officeart/2005/8/layout/list1"/>
    <dgm:cxn modelId="{7DF9ED51-CBB3-4C78-BCAB-4B043B696F8B}" type="presParOf" srcId="{95E947CD-3220-441D-B477-D78BFA989737}" destId="{8944AF5C-31A1-4E2B-B6FE-08A3A88088D4}" srcOrd="5" destOrd="0" presId="urn:microsoft.com/office/officeart/2005/8/layout/list1"/>
    <dgm:cxn modelId="{E17927B0-5F32-4597-96BC-F1E3A35007A1}" type="presParOf" srcId="{95E947CD-3220-441D-B477-D78BFA989737}" destId="{3ECBDC12-D325-4A43-A571-CEEDA6A1F41E}" srcOrd="6" destOrd="0" presId="urn:microsoft.com/office/officeart/2005/8/layout/list1"/>
    <dgm:cxn modelId="{D7080763-F5D6-4C2E-A729-64D78B44DA35}" type="presParOf" srcId="{95E947CD-3220-441D-B477-D78BFA989737}" destId="{2F7055DB-F3FB-4554-A33F-E2C86D71E0F9}" srcOrd="7" destOrd="0" presId="urn:microsoft.com/office/officeart/2005/8/layout/list1"/>
    <dgm:cxn modelId="{E507C550-B555-4C43-945B-DA50A6F8899E}" type="presParOf" srcId="{95E947CD-3220-441D-B477-D78BFA989737}" destId="{F42F8FBA-09F7-4F6A-ACC0-26BEF973E2D1}" srcOrd="8" destOrd="0" presId="urn:microsoft.com/office/officeart/2005/8/layout/list1"/>
    <dgm:cxn modelId="{7EB10689-AB0B-4766-8678-C55C19812200}" type="presParOf" srcId="{F42F8FBA-09F7-4F6A-ACC0-26BEF973E2D1}" destId="{05807157-5C84-43C8-8722-1FE71CBE4203}" srcOrd="0" destOrd="0" presId="urn:microsoft.com/office/officeart/2005/8/layout/list1"/>
    <dgm:cxn modelId="{CB3509F6-B741-457D-9F53-FB1605673B19}" type="presParOf" srcId="{F42F8FBA-09F7-4F6A-ACC0-26BEF973E2D1}" destId="{51A56346-F31C-4328-9D52-44242BF22CC9}" srcOrd="1" destOrd="0" presId="urn:microsoft.com/office/officeart/2005/8/layout/list1"/>
    <dgm:cxn modelId="{324ED90A-B917-40A8-9C6B-0F8B0C84B670}" type="presParOf" srcId="{95E947CD-3220-441D-B477-D78BFA989737}" destId="{E83CDD42-CB14-4AD6-92E2-FD037A7E6FC3}" srcOrd="9" destOrd="0" presId="urn:microsoft.com/office/officeart/2005/8/layout/list1"/>
    <dgm:cxn modelId="{65AEEF5C-092E-41CE-8E25-680F261A5DE6}" type="presParOf" srcId="{95E947CD-3220-441D-B477-D78BFA989737}" destId="{E6BEB69E-ED42-4EA2-BC3F-152A2C641C02}"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AF7C4-4226-4EBD-B621-B86DB1151391}">
      <dsp:nvSpPr>
        <dsp:cNvPr id="0" name=""/>
        <dsp:cNvSpPr/>
      </dsp:nvSpPr>
      <dsp:spPr>
        <a:xfrm>
          <a:off x="1488509" y="55453"/>
          <a:ext cx="2661781" cy="2661781"/>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en-US" sz="2300" kern="1200" dirty="0" smtClean="0"/>
            <a:t>Web Accessibility</a:t>
          </a:r>
          <a:endParaRPr lang="en-US" sz="2300" kern="1200" dirty="0"/>
        </a:p>
      </dsp:txBody>
      <dsp:txXfrm>
        <a:off x="1843413" y="521265"/>
        <a:ext cx="1951972" cy="1197801"/>
      </dsp:txXfrm>
    </dsp:sp>
    <dsp:sp modelId="{2D8A1B3A-9601-437F-9FE6-CA9CFE29204E}">
      <dsp:nvSpPr>
        <dsp:cNvPr id="0" name=""/>
        <dsp:cNvSpPr/>
      </dsp:nvSpPr>
      <dsp:spPr>
        <a:xfrm>
          <a:off x="2448968" y="1719067"/>
          <a:ext cx="2661781" cy="2661781"/>
        </a:xfrm>
        <a:prstGeom prst="ellipse">
          <a:avLst/>
        </a:prstGeom>
        <a:solidFill>
          <a:schemeClr val="bg2">
            <a:lumMod val="75000"/>
            <a:alpha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en-US" sz="2300" kern="1200" smtClean="0"/>
            <a:t>Procurement (E&amp;IT)</a:t>
          </a:r>
          <a:endParaRPr lang="en-US" sz="2300" kern="1200"/>
        </a:p>
      </dsp:txBody>
      <dsp:txXfrm>
        <a:off x="3263030" y="2406693"/>
        <a:ext cx="1597068" cy="1463979"/>
      </dsp:txXfrm>
    </dsp:sp>
    <dsp:sp modelId="{9B1F3297-CE0D-4FE5-93E6-4818EA4ACB88}">
      <dsp:nvSpPr>
        <dsp:cNvPr id="0" name=""/>
        <dsp:cNvSpPr/>
      </dsp:nvSpPr>
      <dsp:spPr>
        <a:xfrm>
          <a:off x="528050" y="1719067"/>
          <a:ext cx="2661781" cy="2661781"/>
        </a:xfrm>
        <a:prstGeom prst="ellipse">
          <a:avLst/>
        </a:prstGeom>
        <a:solidFill>
          <a:schemeClr val="accent5">
            <a:alpha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rtl="0">
            <a:lnSpc>
              <a:spcPct val="90000"/>
            </a:lnSpc>
            <a:spcBef>
              <a:spcPct val="0"/>
            </a:spcBef>
            <a:spcAft>
              <a:spcPct val="35000"/>
            </a:spcAft>
          </a:pPr>
          <a:r>
            <a:rPr lang="en-US" sz="2300" kern="1200" smtClean="0"/>
            <a:t>Instructional Materials</a:t>
          </a:r>
          <a:endParaRPr lang="en-US" sz="2300" kern="1200"/>
        </a:p>
      </dsp:txBody>
      <dsp:txXfrm>
        <a:off x="778701" y="2406693"/>
        <a:ext cx="1597068" cy="14639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fontAlgn="auto">
              <a:spcBef>
                <a:spcPts val="0"/>
              </a:spcBef>
              <a:spcAft>
                <a:spcPts val="0"/>
              </a:spcAft>
              <a:defRPr sz="1200">
                <a:latin typeface="+mn-lt"/>
                <a:cs typeface="+mn-cs"/>
              </a:defRPr>
            </a:lvl1pPr>
          </a:lstStyle>
          <a:p>
            <a:pPr>
              <a:defRPr/>
            </a:pPr>
            <a:fld id="{09E83BD6-AD08-4E9B-ABE5-57F31CE89655}" type="datetimeFigureOut">
              <a:rPr lang="en-US"/>
              <a:pPr>
                <a:defRPr/>
              </a:pPr>
              <a:t>8/25/2014</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pPr lvl="0"/>
            <a:endParaRPr lang="en-US" noProof="0" smtClean="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fontAlgn="auto">
              <a:spcBef>
                <a:spcPts val="0"/>
              </a:spcBef>
              <a:spcAft>
                <a:spcPts val="0"/>
              </a:spcAft>
              <a:defRPr sz="1200">
                <a:latin typeface="+mn-lt"/>
                <a:cs typeface="+mn-cs"/>
              </a:defRPr>
            </a:lvl1pPr>
          </a:lstStyle>
          <a:p>
            <a:pPr>
              <a:defRPr/>
            </a:pPr>
            <a:fld id="{B059A66D-F3E9-4B5F-A2C7-94F71D84EF9B}" type="slidenum">
              <a:rPr lang="en-US"/>
              <a:pPr>
                <a:defRPr/>
              </a:pPr>
              <a:t>‹#›</a:t>
            </a:fld>
            <a:endParaRPr lang="en-US"/>
          </a:p>
        </p:txBody>
      </p:sp>
    </p:spTree>
    <p:extLst>
      <p:ext uri="{BB962C8B-B14F-4D97-AF65-F5344CB8AC3E}">
        <p14:creationId xmlns:p14="http://schemas.microsoft.com/office/powerpoint/2010/main" val="29704749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57958" indent="-291522">
              <a:defRPr>
                <a:solidFill>
                  <a:schemeClr val="tx1"/>
                </a:solidFill>
                <a:latin typeface="Century Schoolbook" pitchFamily="18" charset="0"/>
              </a:defRPr>
            </a:lvl2pPr>
            <a:lvl3pPr marL="1166089" indent="-233218">
              <a:defRPr>
                <a:solidFill>
                  <a:schemeClr val="tx1"/>
                </a:solidFill>
                <a:latin typeface="Century Schoolbook" pitchFamily="18" charset="0"/>
              </a:defRPr>
            </a:lvl3pPr>
            <a:lvl4pPr marL="1632524" indent="-233218">
              <a:defRPr>
                <a:solidFill>
                  <a:schemeClr val="tx1"/>
                </a:solidFill>
                <a:latin typeface="Century Schoolbook" pitchFamily="18" charset="0"/>
              </a:defRPr>
            </a:lvl4pPr>
            <a:lvl5pPr marL="2098959" indent="-233218">
              <a:defRPr>
                <a:solidFill>
                  <a:schemeClr val="tx1"/>
                </a:solidFill>
                <a:latin typeface="Century Schoolbook" pitchFamily="18" charset="0"/>
              </a:defRPr>
            </a:lvl5pPr>
            <a:lvl6pPr marL="2565395" indent="-233218" fontAlgn="base">
              <a:spcBef>
                <a:spcPct val="0"/>
              </a:spcBef>
              <a:spcAft>
                <a:spcPct val="0"/>
              </a:spcAft>
              <a:defRPr>
                <a:solidFill>
                  <a:schemeClr val="tx1"/>
                </a:solidFill>
                <a:latin typeface="Century Schoolbook" pitchFamily="18" charset="0"/>
              </a:defRPr>
            </a:lvl6pPr>
            <a:lvl7pPr marL="3031830" indent="-233218" fontAlgn="base">
              <a:spcBef>
                <a:spcPct val="0"/>
              </a:spcBef>
              <a:spcAft>
                <a:spcPct val="0"/>
              </a:spcAft>
              <a:defRPr>
                <a:solidFill>
                  <a:schemeClr val="tx1"/>
                </a:solidFill>
                <a:latin typeface="Century Schoolbook" pitchFamily="18" charset="0"/>
              </a:defRPr>
            </a:lvl7pPr>
            <a:lvl8pPr marL="3498266" indent="-233218" fontAlgn="base">
              <a:spcBef>
                <a:spcPct val="0"/>
              </a:spcBef>
              <a:spcAft>
                <a:spcPct val="0"/>
              </a:spcAft>
              <a:defRPr>
                <a:solidFill>
                  <a:schemeClr val="tx1"/>
                </a:solidFill>
                <a:latin typeface="Century Schoolbook" pitchFamily="18" charset="0"/>
              </a:defRPr>
            </a:lvl8pPr>
            <a:lvl9pPr marL="3964701" indent="-233218"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fld id="{300A8CAF-C094-4529-889F-9CE19F5EA9D1}" type="slidenum">
              <a:rPr lang="en-US" smtClean="0">
                <a:latin typeface="Calibri" pitchFamily="34" charset="0"/>
              </a:rPr>
              <a:pPr fontAlgn="base">
                <a:spcBef>
                  <a:spcPct val="0"/>
                </a:spcBef>
                <a:spcAft>
                  <a:spcPct val="0"/>
                </a:spcAft>
                <a:defRPr/>
              </a:pPr>
              <a:t>1</a:t>
            </a:fld>
            <a:endParaRPr lang="en-US" dirty="0" smtClean="0">
              <a:latin typeface="Calibri" pitchFamily="34" charset="0"/>
            </a:endParaRPr>
          </a:p>
        </p:txBody>
      </p:sp>
    </p:spTree>
    <p:extLst>
      <p:ext uri="{BB962C8B-B14F-4D97-AF65-F5344CB8AC3E}">
        <p14:creationId xmlns:p14="http://schemas.microsoft.com/office/powerpoint/2010/main" val="1366562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12</a:t>
            </a:fld>
            <a:endParaRPr lang="en-US"/>
          </a:p>
        </p:txBody>
      </p:sp>
    </p:spTree>
    <p:extLst>
      <p:ext uri="{BB962C8B-B14F-4D97-AF65-F5344CB8AC3E}">
        <p14:creationId xmlns:p14="http://schemas.microsoft.com/office/powerpoint/2010/main" val="981901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15</a:t>
            </a:fld>
            <a:endParaRPr lang="en-US"/>
          </a:p>
        </p:txBody>
      </p:sp>
    </p:spTree>
    <p:extLst>
      <p:ext uri="{BB962C8B-B14F-4D97-AF65-F5344CB8AC3E}">
        <p14:creationId xmlns:p14="http://schemas.microsoft.com/office/powerpoint/2010/main" val="3926729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17</a:t>
            </a:fld>
            <a:endParaRPr lang="en-US"/>
          </a:p>
        </p:txBody>
      </p:sp>
    </p:spTree>
    <p:extLst>
      <p:ext uri="{BB962C8B-B14F-4D97-AF65-F5344CB8AC3E}">
        <p14:creationId xmlns:p14="http://schemas.microsoft.com/office/powerpoint/2010/main" val="2341431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18</a:t>
            </a:fld>
            <a:endParaRPr lang="en-US"/>
          </a:p>
        </p:txBody>
      </p:sp>
    </p:spTree>
    <p:extLst>
      <p:ext uri="{BB962C8B-B14F-4D97-AF65-F5344CB8AC3E}">
        <p14:creationId xmlns:p14="http://schemas.microsoft.com/office/powerpoint/2010/main" val="2461015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22</a:t>
            </a:fld>
            <a:endParaRPr lang="en-US"/>
          </a:p>
        </p:txBody>
      </p:sp>
    </p:spTree>
    <p:extLst>
      <p:ext uri="{BB962C8B-B14F-4D97-AF65-F5344CB8AC3E}">
        <p14:creationId xmlns:p14="http://schemas.microsoft.com/office/powerpoint/2010/main" val="2569009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3</a:t>
            </a:fld>
            <a:endParaRPr lang="en-US" dirty="0"/>
          </a:p>
        </p:txBody>
      </p:sp>
    </p:spTree>
    <p:extLst>
      <p:ext uri="{BB962C8B-B14F-4D97-AF65-F5344CB8AC3E}">
        <p14:creationId xmlns:p14="http://schemas.microsoft.com/office/powerpoint/2010/main" val="1669028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4</a:t>
            </a:fld>
            <a:endParaRPr lang="en-US"/>
          </a:p>
        </p:txBody>
      </p:sp>
    </p:spTree>
    <p:extLst>
      <p:ext uri="{BB962C8B-B14F-4D97-AF65-F5344CB8AC3E}">
        <p14:creationId xmlns:p14="http://schemas.microsoft.com/office/powerpoint/2010/main" val="2513416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5</a:t>
            </a:fld>
            <a:endParaRPr lang="en-US"/>
          </a:p>
        </p:txBody>
      </p:sp>
    </p:spTree>
    <p:extLst>
      <p:ext uri="{BB962C8B-B14F-4D97-AF65-F5344CB8AC3E}">
        <p14:creationId xmlns:p14="http://schemas.microsoft.com/office/powerpoint/2010/main" val="4101638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Courier New" panose="02070309020205020404" pitchFamily="49" charset="0"/>
              <a:buNone/>
            </a:pPr>
            <a:endParaRPr lang="en-US" sz="2000" dirty="0"/>
          </a:p>
          <a:p>
            <a:pPr>
              <a:buFont typeface="Courier New" panose="02070309020205020404" pitchFamily="49" charset="0"/>
              <a:buNone/>
            </a:pPr>
            <a:endParaRPr lang="en-US" dirty="0"/>
          </a:p>
          <a:p>
            <a:pPr lvl="0"/>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6</a:t>
            </a:fld>
            <a:endParaRPr lang="en-US"/>
          </a:p>
        </p:txBody>
      </p:sp>
    </p:spTree>
    <p:extLst>
      <p:ext uri="{BB962C8B-B14F-4D97-AF65-F5344CB8AC3E}">
        <p14:creationId xmlns:p14="http://schemas.microsoft.com/office/powerpoint/2010/main" val="538953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8</a:t>
            </a:fld>
            <a:endParaRPr lang="en-US"/>
          </a:p>
        </p:txBody>
      </p:sp>
    </p:spTree>
    <p:extLst>
      <p:ext uri="{BB962C8B-B14F-4D97-AF65-F5344CB8AC3E}">
        <p14:creationId xmlns:p14="http://schemas.microsoft.com/office/powerpoint/2010/main" val="4171217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9</a:t>
            </a:fld>
            <a:endParaRPr lang="en-US"/>
          </a:p>
        </p:txBody>
      </p:sp>
    </p:spTree>
    <p:extLst>
      <p:ext uri="{BB962C8B-B14F-4D97-AF65-F5344CB8AC3E}">
        <p14:creationId xmlns:p14="http://schemas.microsoft.com/office/powerpoint/2010/main" val="903198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10</a:t>
            </a:fld>
            <a:endParaRPr lang="en-US"/>
          </a:p>
        </p:txBody>
      </p:sp>
    </p:spTree>
    <p:extLst>
      <p:ext uri="{BB962C8B-B14F-4D97-AF65-F5344CB8AC3E}">
        <p14:creationId xmlns:p14="http://schemas.microsoft.com/office/powerpoint/2010/main" val="2003596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59A66D-F3E9-4B5F-A2C7-94F71D84EF9B}" type="slidenum">
              <a:rPr lang="en-US" smtClean="0"/>
              <a:pPr>
                <a:defRPr/>
              </a:pPr>
              <a:t>11</a:t>
            </a:fld>
            <a:endParaRPr lang="en-US"/>
          </a:p>
        </p:txBody>
      </p:sp>
    </p:spTree>
    <p:extLst>
      <p:ext uri="{BB962C8B-B14F-4D97-AF65-F5344CB8AC3E}">
        <p14:creationId xmlns:p14="http://schemas.microsoft.com/office/powerpoint/2010/main" val="195165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D2E9B31E-FE3C-4359-9DF3-22A0D9011490}" type="datetimeFigureOut">
              <a:rPr lang="en-US" smtClean="0"/>
              <a:pPr>
                <a:defRPr/>
              </a:pPr>
              <a:t>8/25/2014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AD31DF9-F17E-4F93-9EDD-EC008E67A009}"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608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B772BCA-399B-4234-8242-0098309D44E9}" type="datetimeFigureOut">
              <a:rPr lang="en-US" smtClean="0"/>
              <a:pPr>
                <a:defRPr/>
              </a:pPr>
              <a:t>8/25/2014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3DE85C8-1FFD-4958-8AE1-86A916B6890E}" type="slidenum">
              <a:rPr lang="en-US" smtClean="0"/>
              <a:pPr>
                <a:defRPr/>
              </a:pPr>
              <a:t>‹#›</a:t>
            </a:fld>
            <a:endParaRPr lang="en-US"/>
          </a:p>
        </p:txBody>
      </p:sp>
    </p:spTree>
    <p:extLst>
      <p:ext uri="{BB962C8B-B14F-4D97-AF65-F5344CB8AC3E}">
        <p14:creationId xmlns:p14="http://schemas.microsoft.com/office/powerpoint/2010/main" val="246870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C1CC630-DEC4-4A22-87D5-26C20A8C9A03}" type="datetimeFigureOut">
              <a:rPr lang="en-US" smtClean="0"/>
              <a:pPr>
                <a:defRPr/>
              </a:pPr>
              <a:t>8/25/2014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D4650E3-C1CA-441F-B51A-C3ECC1C0C52B}" type="slidenum">
              <a:rPr lang="en-US" smtClean="0"/>
              <a:pPr>
                <a:defRPr/>
              </a:pPr>
              <a:t>‹#›</a:t>
            </a:fld>
            <a:endParaRPr lang="en-US"/>
          </a:p>
        </p:txBody>
      </p:sp>
    </p:spTree>
    <p:extLst>
      <p:ext uri="{BB962C8B-B14F-4D97-AF65-F5344CB8AC3E}">
        <p14:creationId xmlns:p14="http://schemas.microsoft.com/office/powerpoint/2010/main" val="3834636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72136308-4BF7-44DD-8677-57BE6D4AC41C}" type="datetimeFigureOut">
              <a:rPr lang="en-US" smtClean="0"/>
              <a:pPr>
                <a:defRPr/>
              </a:pPr>
              <a:t>8/25/2014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A8C384-08AE-40E7-BE52-0066C30EE7A9}" type="slidenum">
              <a:rPr lang="en-US" smtClean="0"/>
              <a:pPr>
                <a:defRPr/>
              </a:pPr>
              <a:t>‹#›</a:t>
            </a:fld>
            <a:endParaRPr lang="en-US"/>
          </a:p>
        </p:txBody>
      </p:sp>
    </p:spTree>
    <p:extLst>
      <p:ext uri="{BB962C8B-B14F-4D97-AF65-F5344CB8AC3E}">
        <p14:creationId xmlns:p14="http://schemas.microsoft.com/office/powerpoint/2010/main" val="144604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74986B34-60B7-46EB-8AB3-2157DB3A85E0}" type="datetimeFigureOut">
              <a:rPr lang="en-US" smtClean="0"/>
              <a:pPr>
                <a:defRPr/>
              </a:pPr>
              <a:t>8/25/2014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A03402A-1D7A-4DDD-A2D7-F39B542D9276}"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784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5F04804D-778D-4D6E-A676-F6C0D70FBEF2}" type="datetimeFigureOut">
              <a:rPr lang="en-US" smtClean="0"/>
              <a:pPr>
                <a:defRPr/>
              </a:pPr>
              <a:t>8/25/2014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3ADB913-C3AC-41E6-BB26-005FE224AAC0}" type="slidenum">
              <a:rPr lang="en-US" smtClean="0"/>
              <a:pPr>
                <a:defRPr/>
              </a:pPr>
              <a:t>‹#›</a:t>
            </a:fld>
            <a:endParaRPr lang="en-US"/>
          </a:p>
        </p:txBody>
      </p:sp>
    </p:spTree>
    <p:extLst>
      <p:ext uri="{BB962C8B-B14F-4D97-AF65-F5344CB8AC3E}">
        <p14:creationId xmlns:p14="http://schemas.microsoft.com/office/powerpoint/2010/main" val="466152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81892EC7-C0C4-45A5-8D0F-A05CEAAE9ABF}" type="datetimeFigureOut">
              <a:rPr lang="en-US" smtClean="0"/>
              <a:pPr>
                <a:defRPr/>
              </a:pPr>
              <a:t>8/25/2014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C3CE574-48F9-49C8-95F6-D7D862D422EF}" type="slidenum">
              <a:rPr lang="en-US" smtClean="0"/>
              <a:pPr>
                <a:defRPr/>
              </a:pPr>
              <a:t>‹#›</a:t>
            </a:fld>
            <a:endParaRPr lang="en-US"/>
          </a:p>
        </p:txBody>
      </p:sp>
    </p:spTree>
    <p:extLst>
      <p:ext uri="{BB962C8B-B14F-4D97-AF65-F5344CB8AC3E}">
        <p14:creationId xmlns:p14="http://schemas.microsoft.com/office/powerpoint/2010/main" val="1217096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8E31C795-BB92-4470-8E66-5DEEB8307B55}" type="datetimeFigureOut">
              <a:rPr lang="en-US" smtClean="0"/>
              <a:pPr>
                <a:defRPr/>
              </a:pPr>
              <a:t>8/25/2014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98BA0BD-1E1E-40E5-80A1-A1E9D1ED48C9}" type="slidenum">
              <a:rPr lang="en-US" smtClean="0"/>
              <a:pPr>
                <a:defRPr/>
              </a:pPr>
              <a:t>‹#›</a:t>
            </a:fld>
            <a:endParaRPr lang="en-US"/>
          </a:p>
        </p:txBody>
      </p:sp>
    </p:spTree>
    <p:extLst>
      <p:ext uri="{BB962C8B-B14F-4D97-AF65-F5344CB8AC3E}">
        <p14:creationId xmlns:p14="http://schemas.microsoft.com/office/powerpoint/2010/main" val="86928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fld id="{5B40FDED-0E0A-4439-B6B2-25891E78A983}" type="datetimeFigureOut">
              <a:rPr lang="en-US" smtClean="0"/>
              <a:pPr>
                <a:defRPr/>
              </a:pPr>
              <a:t>8/25/2014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p:txBody>
          <a:bodyPr/>
          <a:lstStyle/>
          <a:p>
            <a:pPr>
              <a:defRPr/>
            </a:pPr>
            <a:fld id="{8E37D5F8-8F92-44E3-8D3A-2CD98F65817E}" type="slidenum">
              <a:rPr lang="en-US" smtClean="0"/>
              <a:pPr>
                <a:defRPr/>
              </a:pPr>
              <a:t>‹#›</a:t>
            </a:fld>
            <a:endParaRPr lang="en-US"/>
          </a:p>
        </p:txBody>
      </p:sp>
    </p:spTree>
    <p:extLst>
      <p:ext uri="{BB962C8B-B14F-4D97-AF65-F5344CB8AC3E}">
        <p14:creationId xmlns:p14="http://schemas.microsoft.com/office/powerpoint/2010/main" val="78263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fld id="{5DE61004-4A24-43FE-B603-6A507CE02238}" type="datetimeFigureOut">
              <a:rPr lang="en-US" smtClean="0"/>
              <a:pPr>
                <a:defRPr/>
              </a:pPr>
              <a:t>8/25/2014</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0A52013A-A571-4480-A8C0-326247303404}" type="slidenum">
              <a:rPr lang="en-US" smtClean="0"/>
              <a:pPr>
                <a:defRPr/>
              </a:pPr>
              <a:t>‹#›</a:t>
            </a:fld>
            <a:endParaRPr lang="en-US"/>
          </a:p>
        </p:txBody>
      </p:sp>
    </p:spTree>
    <p:extLst>
      <p:ext uri="{BB962C8B-B14F-4D97-AF65-F5344CB8AC3E}">
        <p14:creationId xmlns:p14="http://schemas.microsoft.com/office/powerpoint/2010/main" val="1126772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68ED848-0352-4BB0-853D-3DAF12819768}" type="datetimeFigureOut">
              <a:rPr lang="en-US" smtClean="0"/>
              <a:pPr>
                <a:defRPr/>
              </a:pPr>
              <a:t>8/25/2014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7F16831-B8CE-4E3E-A2AF-9267198F8843}" type="slidenum">
              <a:rPr lang="en-US" smtClean="0"/>
              <a:pPr>
                <a:defRPr/>
              </a:pPr>
              <a:t>‹#›</a:t>
            </a:fld>
            <a:endParaRPr lang="en-US"/>
          </a:p>
        </p:txBody>
      </p:sp>
    </p:spTree>
    <p:extLst>
      <p:ext uri="{BB962C8B-B14F-4D97-AF65-F5344CB8AC3E}">
        <p14:creationId xmlns:p14="http://schemas.microsoft.com/office/powerpoint/2010/main" val="26232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fld id="{413667B6-7BAA-4DDC-B577-1140ED0E0613}" type="datetimeFigureOut">
              <a:rPr lang="en-US" smtClean="0"/>
              <a:pPr>
                <a:defRPr/>
              </a:pPr>
              <a:t>8/25/2014</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98803FB4-F0FF-40E1-94E3-BA6FAFC87B38}" type="slidenum">
              <a:rPr lang="en-US" smtClean="0"/>
              <a:pPr>
                <a:defRPr/>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8034200"/>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tbase.com/corporate/upcoming-webinars" TargetMode="External"/><Relationship Id="rId3" Type="http://schemas.openxmlformats.org/officeDocument/2006/relationships/hyperlink" Target="https://support.automaticsync.com/entries/30824095-CaptionSync-Smart-Player" TargetMode="External"/><Relationship Id="rId7" Type="http://schemas.openxmlformats.org/officeDocument/2006/relationships/hyperlink" Target="https://www.ssbbartgroup.com/webinars.ph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deque.com/category/current/events" TargetMode="External"/><Relationship Id="rId5" Type="http://schemas.openxmlformats.org/officeDocument/2006/relationships/hyperlink" Target="http://www.w3.org/WAI/gettingstarted/Overview.html" TargetMode="External"/><Relationship Id="rId4" Type="http://schemas.openxmlformats.org/officeDocument/2006/relationships/hyperlink" Target="http://www.hisoftware.com/" TargetMode="External"/><Relationship Id="rId9" Type="http://schemas.openxmlformats.org/officeDocument/2006/relationships/hyperlink" Target="http://www8.hp.com/us/en/hp-information/accessibility-aging/check-product.htm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chart" Target="../charts/chart1.xml"/><Relationship Id="rId7" Type="http://schemas.openxmlformats.org/officeDocument/2006/relationships/diagramColors" Target="../diagrams/colors3.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chart" Target="../charts/chart2.xml"/><Relationship Id="rId7" Type="http://schemas.openxmlformats.org/officeDocument/2006/relationships/diagramColors" Target="../diagrams/colors4.xm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csustan.edu/ati/"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hyperlink" Target="mailto:tgillihan@csustan.edu" TargetMode="External"/><Relationship Id="rId4" Type="http://schemas.openxmlformats.org/officeDocument/2006/relationships/hyperlink" Target="http://www.csustan.edu/ati"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rstmonday.org/ojs/index.php/fm/article/viewArticle/3666/307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teachingcommons.cdl.edu/access/index.html" TargetMode="External"/><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teachingcommons.cdl.edu/access/resources/ResourcesWebSites.shtml" TargetMode="External"/><Relationship Id="rId5" Type="http://schemas.openxmlformats.org/officeDocument/2006/relationships/hyperlink" Target="http://www.csulb.edu/centers/cuda/about_usability/walkthrough_heuristics/" TargetMode="External"/><Relationship Id="rId4" Type="http://schemas.openxmlformats.org/officeDocument/2006/relationships/hyperlink" Target="http://www.csulb.edu/centers/cud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eaLnBrk="1" fontAlgn="auto" hangingPunct="1">
              <a:spcAft>
                <a:spcPts val="0"/>
              </a:spcAft>
              <a:defRPr/>
            </a:pPr>
            <a:r>
              <a:rPr lang="en-US" dirty="0" smtClean="0"/>
              <a:t>Accessible Technology Initiative</a:t>
            </a:r>
            <a:endParaRPr lang="en-US" dirty="0"/>
          </a:p>
        </p:txBody>
      </p:sp>
      <p:sp>
        <p:nvSpPr>
          <p:cNvPr id="8195" name="Subtitle 2"/>
          <p:cNvSpPr>
            <a:spLocks noGrp="1"/>
          </p:cNvSpPr>
          <p:nvPr>
            <p:ph type="subTitle" idx="1"/>
          </p:nvPr>
        </p:nvSpPr>
        <p:spPr/>
        <p:txBody>
          <a:bodyPr/>
          <a:lstStyle/>
          <a:p>
            <a:pPr eaLnBrk="1" hangingPunct="1"/>
            <a:r>
              <a:rPr lang="en-US" dirty="0" smtClean="0"/>
              <a:t>Staff Training </a:t>
            </a:r>
            <a:r>
              <a:rPr lang="en-US" dirty="0" smtClean="0"/>
              <a:t>Series</a:t>
            </a:r>
            <a:endParaRPr lang="en-US" dirty="0" smtClean="0"/>
          </a:p>
        </p:txBody>
      </p:sp>
      <p:sp>
        <p:nvSpPr>
          <p:cNvPr id="8196" name="Footer Placeholder 3"/>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r>
              <a:rPr lang="en-US" dirty="0" smtClean="0">
                <a:solidFill>
                  <a:schemeClr val="tx2"/>
                </a:solidFill>
              </a:rPr>
              <a:t>Accessible Technology Initiative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Programmers</a:t>
            </a:r>
            <a:endParaRPr lang="en-US" dirty="0"/>
          </a:p>
        </p:txBody>
      </p:sp>
      <p:sp>
        <p:nvSpPr>
          <p:cNvPr id="3" name="Content Placeholder 2"/>
          <p:cNvSpPr>
            <a:spLocks noGrp="1"/>
          </p:cNvSpPr>
          <p:nvPr>
            <p:ph idx="1"/>
          </p:nvPr>
        </p:nvSpPr>
        <p:spPr>
          <a:xfrm>
            <a:off x="822959" y="1845734"/>
            <a:ext cx="7543801" cy="4250266"/>
          </a:xfrm>
        </p:spPr>
        <p:txBody>
          <a:bodyPr>
            <a:normAutofit lnSpcReduction="10000"/>
          </a:bodyPr>
          <a:lstStyle/>
          <a:p>
            <a:r>
              <a:rPr lang="en-US" sz="2400" b="1" dirty="0" smtClean="0"/>
              <a:t>Online </a:t>
            </a:r>
            <a:r>
              <a:rPr lang="en-US" sz="2400" b="1" dirty="0" smtClean="0"/>
              <a:t>Tools</a:t>
            </a:r>
          </a:p>
          <a:p>
            <a:r>
              <a:rPr lang="en-US" sz="2400" b="1" dirty="0" smtClean="0">
                <a:hlinkClick r:id="rId3"/>
              </a:rPr>
              <a:t>NEW – </a:t>
            </a:r>
            <a:r>
              <a:rPr lang="en-US" sz="2400" b="1" dirty="0" err="1" smtClean="0">
                <a:hlinkClick r:id="rId3"/>
              </a:rPr>
              <a:t>CaptionSync</a:t>
            </a:r>
            <a:r>
              <a:rPr lang="en-US" sz="2400" b="1" dirty="0" smtClean="0">
                <a:hlinkClick r:id="rId3"/>
              </a:rPr>
              <a:t> Smart Player</a:t>
            </a:r>
            <a:endParaRPr lang="en-US" sz="2400" b="1" dirty="0"/>
          </a:p>
          <a:p>
            <a:pPr>
              <a:buFont typeface="Arial" panose="020B0604020202020204" pitchFamily="34" charset="0"/>
              <a:buChar char="•"/>
            </a:pPr>
            <a:r>
              <a:rPr lang="en-US" sz="2400" dirty="0" smtClean="0">
                <a:hlinkClick r:id="rId4"/>
              </a:rPr>
              <a:t>HiSoftware </a:t>
            </a:r>
            <a:r>
              <a:rPr lang="en-US" sz="2400" dirty="0">
                <a:hlinkClick r:id="rId4"/>
              </a:rPr>
              <a:t>Compliance Sheriff Tool</a:t>
            </a:r>
            <a:endParaRPr lang="en-US" sz="2400" dirty="0">
              <a:hlinkClick r:id="rId5"/>
            </a:endParaRPr>
          </a:p>
          <a:p>
            <a:pPr lvl="1">
              <a:buFont typeface="Arial" panose="020B0604020202020204" pitchFamily="34" charset="0"/>
              <a:buChar char="•"/>
            </a:pPr>
            <a:r>
              <a:rPr lang="en-US" sz="2000" dirty="0"/>
              <a:t>HiSoftware </a:t>
            </a:r>
            <a:r>
              <a:rPr lang="en-US" sz="2000" dirty="0" smtClean="0"/>
              <a:t>Deputy –</a:t>
            </a:r>
            <a:r>
              <a:rPr lang="en-US" sz="2000" dirty="0"/>
              <a:t> </a:t>
            </a:r>
            <a:r>
              <a:rPr lang="en-US" sz="2000" dirty="0" smtClean="0"/>
              <a:t>Coming Soon</a:t>
            </a:r>
            <a:endParaRPr lang="en-US" sz="2000" dirty="0">
              <a:hlinkClick r:id="rId5"/>
            </a:endParaRPr>
          </a:p>
          <a:p>
            <a:pPr>
              <a:buFont typeface="Arial" panose="020B0604020202020204" pitchFamily="34" charset="0"/>
              <a:buChar char="•"/>
            </a:pPr>
            <a:r>
              <a:rPr lang="en-US" sz="2400" dirty="0">
                <a:hlinkClick r:id="rId5"/>
              </a:rPr>
              <a:t>Web Accessibility Initiative – W3C</a:t>
            </a:r>
            <a:endParaRPr lang="en-US" sz="2400" dirty="0"/>
          </a:p>
          <a:p>
            <a:pPr>
              <a:buFont typeface="Arial" panose="020B0604020202020204" pitchFamily="34" charset="0"/>
              <a:buChar char="•"/>
            </a:pPr>
            <a:r>
              <a:rPr lang="en-US" sz="2400" dirty="0" err="1">
                <a:hlinkClick r:id="rId6"/>
              </a:rPr>
              <a:t>Deque</a:t>
            </a:r>
            <a:r>
              <a:rPr lang="en-US" sz="2400" dirty="0">
                <a:hlinkClick r:id="rId6"/>
              </a:rPr>
              <a:t> Systems</a:t>
            </a:r>
            <a:endParaRPr lang="en-US" sz="2400" dirty="0"/>
          </a:p>
          <a:p>
            <a:pPr>
              <a:buFont typeface="Arial" panose="020B0604020202020204" pitchFamily="34" charset="0"/>
              <a:buChar char="•"/>
            </a:pPr>
            <a:r>
              <a:rPr lang="en-US" sz="2400" dirty="0">
                <a:hlinkClick r:id="rId7"/>
              </a:rPr>
              <a:t>SSB Bart Group</a:t>
            </a:r>
            <a:endParaRPr lang="en-US" sz="2400" dirty="0"/>
          </a:p>
          <a:p>
            <a:pPr>
              <a:buFont typeface="Arial" panose="020B0604020202020204" pitchFamily="34" charset="0"/>
              <a:buChar char="•"/>
            </a:pPr>
            <a:r>
              <a:rPr lang="en-US" sz="2400" dirty="0">
                <a:hlinkClick r:id="rId8"/>
              </a:rPr>
              <a:t>T-Base Communications</a:t>
            </a:r>
            <a:endParaRPr lang="en-US" sz="2400" dirty="0"/>
          </a:p>
          <a:p>
            <a:pPr>
              <a:buFont typeface="Arial" panose="020B0604020202020204" pitchFamily="34" charset="0"/>
              <a:buChar char="•"/>
            </a:pPr>
            <a:r>
              <a:rPr lang="en-US" sz="2400" dirty="0" smtClean="0">
                <a:hlinkClick r:id="rId9"/>
              </a:rPr>
              <a:t>HP Section 508 Information</a:t>
            </a:r>
            <a:endParaRPr lang="en-US" sz="2400" dirty="0"/>
          </a:p>
        </p:txBody>
      </p:sp>
    </p:spTree>
    <p:extLst>
      <p:ext uri="{BB962C8B-B14F-4D97-AF65-F5344CB8AC3E}">
        <p14:creationId xmlns:p14="http://schemas.microsoft.com/office/powerpoint/2010/main" val="248590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of E&amp;IT</a:t>
            </a:r>
            <a:endParaRPr lang="en-US" dirty="0"/>
          </a:p>
        </p:txBody>
      </p:sp>
      <p:sp>
        <p:nvSpPr>
          <p:cNvPr id="3" name="TextBox 2"/>
          <p:cNvSpPr txBox="1"/>
          <p:nvPr/>
        </p:nvSpPr>
        <p:spPr>
          <a:xfrm>
            <a:off x="822960" y="1905000"/>
            <a:ext cx="7254240" cy="3754874"/>
          </a:xfrm>
          <a:prstGeom prst="rect">
            <a:avLst/>
          </a:prstGeom>
          <a:noFill/>
        </p:spPr>
        <p:txBody>
          <a:bodyPr wrap="square" rtlCol="0">
            <a:spAutoFit/>
          </a:bodyPr>
          <a:lstStyle/>
          <a:p>
            <a:pPr lvl="0"/>
            <a:r>
              <a:rPr lang="en-US" sz="2800" b="1" dirty="0" smtClean="0">
                <a:latin typeface="+mn-lt"/>
              </a:rPr>
              <a:t>E&amp;IT </a:t>
            </a:r>
            <a:r>
              <a:rPr lang="en-US" sz="2800" b="1" dirty="0">
                <a:latin typeface="+mn-lt"/>
              </a:rPr>
              <a:t>refers to Electronic and Instructional Technology products</a:t>
            </a:r>
          </a:p>
          <a:p>
            <a:pPr marL="285750" indent="-285750">
              <a:buFont typeface="Arial" panose="020B0604020202020204" pitchFamily="34" charset="0"/>
              <a:buChar char="•"/>
            </a:pPr>
            <a:endParaRPr lang="en-US" sz="2400" dirty="0" smtClean="0">
              <a:latin typeface="+mn-lt"/>
            </a:endParaRPr>
          </a:p>
          <a:p>
            <a:pPr marL="285750" indent="-285750">
              <a:buFont typeface="Arial" panose="020B0604020202020204" pitchFamily="34" charset="0"/>
              <a:buChar char="•"/>
            </a:pPr>
            <a:r>
              <a:rPr lang="en-US" sz="2800" dirty="0" smtClean="0">
                <a:latin typeface="+mn-lt"/>
              </a:rPr>
              <a:t>Must </a:t>
            </a:r>
            <a:r>
              <a:rPr lang="en-US" sz="2800" dirty="0">
                <a:latin typeface="+mn-lt"/>
              </a:rPr>
              <a:t>meet </a:t>
            </a:r>
            <a:r>
              <a:rPr lang="en-US" sz="2800" dirty="0" smtClean="0">
                <a:latin typeface="+mn-lt"/>
              </a:rPr>
              <a:t>Section </a:t>
            </a:r>
            <a:r>
              <a:rPr lang="en-US" sz="2800" dirty="0">
                <a:latin typeface="+mn-lt"/>
              </a:rPr>
              <a:t>508 accessibility </a:t>
            </a:r>
            <a:r>
              <a:rPr lang="en-US" sz="2800" dirty="0" smtClean="0">
                <a:latin typeface="+mn-lt"/>
              </a:rPr>
              <a:t>standards</a:t>
            </a:r>
            <a:endParaRPr lang="en-US" sz="2800" dirty="0">
              <a:latin typeface="+mn-lt"/>
            </a:endParaRPr>
          </a:p>
          <a:p>
            <a:pPr marL="285750" indent="-285750">
              <a:buFont typeface="Arial" panose="020B0604020202020204" pitchFamily="34" charset="0"/>
              <a:buChar char="•"/>
            </a:pPr>
            <a:r>
              <a:rPr lang="en-US" sz="2800" dirty="0" smtClean="0">
                <a:latin typeface="+mn-lt"/>
              </a:rPr>
              <a:t>Vendor must provide a VPAT (</a:t>
            </a:r>
            <a:r>
              <a:rPr lang="en-US" sz="2800" dirty="0">
                <a:latin typeface="+mn-lt"/>
              </a:rPr>
              <a:t>Voluntary Product Accessibility </a:t>
            </a:r>
            <a:r>
              <a:rPr lang="en-US" sz="2800" dirty="0" smtClean="0">
                <a:latin typeface="+mn-lt"/>
              </a:rPr>
              <a:t>Template)</a:t>
            </a:r>
            <a:endParaRPr lang="en-US" sz="2800" dirty="0">
              <a:latin typeface="+mn-lt"/>
            </a:endParaRPr>
          </a:p>
          <a:p>
            <a:pPr marL="285750" indent="-285750">
              <a:buFont typeface="Arial" panose="020B0604020202020204" pitchFamily="34" charset="0"/>
              <a:buChar char="•"/>
            </a:pPr>
            <a:r>
              <a:rPr lang="en-US" sz="2800" dirty="0" smtClean="0">
                <a:latin typeface="+mn-lt"/>
              </a:rPr>
              <a:t>Document any exemptions</a:t>
            </a:r>
          </a:p>
          <a:p>
            <a:pPr marL="285750" indent="-285750">
              <a:buFont typeface="Arial" panose="020B0604020202020204" pitchFamily="34" charset="0"/>
              <a:buChar char="•"/>
            </a:pPr>
            <a:r>
              <a:rPr lang="en-US" sz="2800" dirty="0" smtClean="0">
                <a:latin typeface="+mn-lt"/>
              </a:rPr>
              <a:t>Provide </a:t>
            </a:r>
            <a:r>
              <a:rPr lang="en-US" sz="2800" dirty="0">
                <a:latin typeface="+mn-lt"/>
              </a:rPr>
              <a:t>an equally effective </a:t>
            </a:r>
            <a:r>
              <a:rPr lang="en-US" sz="2800" dirty="0" smtClean="0">
                <a:latin typeface="+mn-lt"/>
              </a:rPr>
              <a:t>alternative</a:t>
            </a:r>
            <a:endParaRPr lang="en-US" sz="2800" dirty="0">
              <a:latin typeface="+mn-lt"/>
            </a:endParaRPr>
          </a:p>
          <a:p>
            <a:endParaRPr lang="en-US" dirty="0"/>
          </a:p>
        </p:txBody>
      </p:sp>
    </p:spTree>
    <p:extLst>
      <p:ext uri="{BB962C8B-B14F-4D97-AF65-F5344CB8AC3E}">
        <p14:creationId xmlns:p14="http://schemas.microsoft.com/office/powerpoint/2010/main" val="36353059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62000"/>
            <a:ext cx="7543800" cy="975361"/>
          </a:xfrm>
        </p:spPr>
        <p:txBody>
          <a:bodyPr/>
          <a:lstStyle/>
          <a:p>
            <a:pPr>
              <a:defRPr/>
            </a:pPr>
            <a:r>
              <a:rPr lang="en-US" dirty="0" smtClean="0"/>
              <a:t>Instructional Materials</a:t>
            </a:r>
            <a:endParaRPr lang="en-US" dirty="0"/>
          </a:p>
        </p:txBody>
      </p:sp>
      <p:sp>
        <p:nvSpPr>
          <p:cNvPr id="4" name="Content Placeholder 3"/>
          <p:cNvSpPr>
            <a:spLocks noGrp="1"/>
          </p:cNvSpPr>
          <p:nvPr>
            <p:ph sz="quarter" idx="1"/>
          </p:nvPr>
        </p:nvSpPr>
        <p:spPr>
          <a:xfrm>
            <a:off x="822959" y="1845734"/>
            <a:ext cx="7863841" cy="4023360"/>
          </a:xfrm>
        </p:spPr>
        <p:txBody>
          <a:bodyPr>
            <a:normAutofit/>
          </a:bodyPr>
          <a:lstStyle/>
          <a:p>
            <a:pPr>
              <a:buFont typeface="Arial" panose="020B0604020202020204" pitchFamily="34" charset="0"/>
              <a:buChar char="•"/>
            </a:pPr>
            <a:r>
              <a:rPr lang="en-US" sz="2800" dirty="0">
                <a:solidFill>
                  <a:schemeClr val="tx1"/>
                </a:solidFill>
                <a:cs typeface="Arial" pitchFamily="34" charset="0"/>
              </a:rPr>
              <a:t>List the course’s media/technology tools requirements early</a:t>
            </a:r>
          </a:p>
          <a:p>
            <a:pPr>
              <a:buFont typeface="Arial" panose="020B0604020202020204" pitchFamily="34" charset="0"/>
              <a:buChar char="•"/>
            </a:pPr>
            <a:r>
              <a:rPr lang="en-US" sz="2800" dirty="0">
                <a:solidFill>
                  <a:schemeClr val="tx1"/>
                </a:solidFill>
                <a:cs typeface="Arial" pitchFamily="34" charset="0"/>
              </a:rPr>
              <a:t>Post an accessible syllabus and course materials</a:t>
            </a:r>
          </a:p>
          <a:p>
            <a:pPr>
              <a:buFont typeface="Arial" panose="020B0604020202020204" pitchFamily="34" charset="0"/>
              <a:buChar char="•"/>
            </a:pPr>
            <a:r>
              <a:rPr lang="en-US" sz="2800" dirty="0">
                <a:solidFill>
                  <a:schemeClr val="tx1"/>
                </a:solidFill>
                <a:cs typeface="Arial" pitchFamily="34" charset="0"/>
              </a:rPr>
              <a:t>Include ALT tags on ALL visual elements </a:t>
            </a:r>
          </a:p>
          <a:p>
            <a:pPr>
              <a:buFont typeface="Arial" panose="020B0604020202020204" pitchFamily="34" charset="0"/>
              <a:buChar char="•"/>
            </a:pPr>
            <a:r>
              <a:rPr lang="en-US" sz="2800" dirty="0">
                <a:solidFill>
                  <a:schemeClr val="tx1"/>
                </a:solidFill>
                <a:cs typeface="Arial" pitchFamily="34" charset="0"/>
              </a:rPr>
              <a:t>Caption or provide a transcript for all audio or video files (try </a:t>
            </a:r>
            <a:r>
              <a:rPr lang="en-US" sz="2800" dirty="0" err="1">
                <a:solidFill>
                  <a:schemeClr val="tx1"/>
                </a:solidFill>
                <a:cs typeface="Arial" pitchFamily="34" charset="0"/>
              </a:rPr>
              <a:t>Camtasia</a:t>
            </a:r>
            <a:r>
              <a:rPr lang="en-US" sz="2800" dirty="0">
                <a:solidFill>
                  <a:schemeClr val="tx1"/>
                </a:solidFill>
                <a:cs typeface="Arial" pitchFamily="34" charset="0"/>
              </a:rPr>
              <a:t>)</a:t>
            </a:r>
          </a:p>
          <a:p>
            <a:pPr>
              <a:buFont typeface="Arial" panose="020B0604020202020204" pitchFamily="34" charset="0"/>
              <a:buChar char="•"/>
            </a:pPr>
            <a:r>
              <a:rPr lang="en-US" sz="2800" dirty="0">
                <a:solidFill>
                  <a:schemeClr val="tx1"/>
                </a:solidFill>
                <a:cs typeface="Arial" pitchFamily="34" charset="0"/>
              </a:rPr>
              <a:t>Create accessible Word/Excel/PowerPoint documents</a:t>
            </a:r>
          </a:p>
          <a:p>
            <a:pPr marL="0" indent="0">
              <a:buNone/>
            </a:pP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643120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543800" cy="1211951"/>
          </a:xfrm>
        </p:spPr>
        <p:txBody>
          <a:bodyPr>
            <a:noAutofit/>
          </a:bodyPr>
          <a:lstStyle/>
          <a:p>
            <a:r>
              <a:rPr lang="en-US" dirty="0" smtClean="0"/>
              <a:t>Web Accessibility </a:t>
            </a:r>
            <a:br>
              <a:rPr lang="en-US" dirty="0" smtClean="0"/>
            </a:br>
            <a:r>
              <a:rPr lang="en-US" dirty="0" smtClean="0"/>
              <a:t>(Including Digital Content)</a:t>
            </a:r>
            <a:endParaRPr lang="en-US" dirty="0"/>
          </a:p>
        </p:txBody>
      </p:sp>
      <p:sp>
        <p:nvSpPr>
          <p:cNvPr id="3" name="Content Placeholder 2"/>
          <p:cNvSpPr>
            <a:spLocks noGrp="1"/>
          </p:cNvSpPr>
          <p:nvPr>
            <p:ph sz="half" idx="2"/>
          </p:nvPr>
        </p:nvSpPr>
        <p:spPr>
          <a:xfrm>
            <a:off x="914400" y="1828800"/>
            <a:ext cx="7924800" cy="4419600"/>
          </a:xfrm>
        </p:spPr>
        <p:txBody>
          <a:bodyPr>
            <a:noAutofit/>
          </a:bodyPr>
          <a:lstStyle/>
          <a:p>
            <a:pPr>
              <a:buFont typeface="Arial" panose="020B0604020202020204" pitchFamily="34" charset="0"/>
              <a:buChar char="•"/>
            </a:pPr>
            <a:r>
              <a:rPr lang="en-US" sz="2400" dirty="0" smtClean="0"/>
              <a:t>All images have alt text</a:t>
            </a:r>
          </a:p>
          <a:p>
            <a:pPr>
              <a:buFont typeface="Arial" panose="020B0604020202020204" pitchFamily="34" charset="0"/>
              <a:buChar char="•"/>
            </a:pPr>
            <a:r>
              <a:rPr lang="en-US" sz="2400" dirty="0" smtClean="0"/>
              <a:t>Color isn’t the only indicator of meaning</a:t>
            </a:r>
          </a:p>
          <a:p>
            <a:pPr>
              <a:buFont typeface="Arial" panose="020B0604020202020204" pitchFamily="34" charset="0"/>
              <a:buChar char="•"/>
            </a:pPr>
            <a:r>
              <a:rPr lang="en-US" sz="2400" dirty="0" smtClean="0"/>
              <a:t>Text has sufficient contrast</a:t>
            </a:r>
          </a:p>
          <a:p>
            <a:pPr>
              <a:buFont typeface="Arial" panose="020B0604020202020204" pitchFamily="34" charset="0"/>
              <a:buChar char="•"/>
            </a:pPr>
            <a:r>
              <a:rPr lang="en-US" sz="2400" dirty="0" smtClean="0"/>
              <a:t>Use simple tables for data, not for layout, and include headers</a:t>
            </a:r>
          </a:p>
          <a:p>
            <a:pPr>
              <a:buFont typeface="Arial" panose="020B0604020202020204" pitchFamily="34" charset="0"/>
              <a:buChar char="•"/>
            </a:pPr>
            <a:r>
              <a:rPr lang="en-US" sz="2400" dirty="0" smtClean="0"/>
              <a:t>No flashing or scrolling elements on the page</a:t>
            </a:r>
          </a:p>
          <a:p>
            <a:pPr>
              <a:buFont typeface="Arial" panose="020B0604020202020204" pitchFamily="34" charset="0"/>
              <a:buChar char="•"/>
            </a:pPr>
            <a:r>
              <a:rPr lang="en-US" sz="2400" dirty="0" smtClean="0"/>
              <a:t>Keyboard commands are functional</a:t>
            </a:r>
          </a:p>
          <a:p>
            <a:pPr>
              <a:buFont typeface="Arial" panose="020B0604020202020204" pitchFamily="34" charset="0"/>
              <a:buChar char="•"/>
            </a:pPr>
            <a:r>
              <a:rPr lang="en-US" sz="2400" dirty="0" smtClean="0"/>
              <a:t>Tab order is logical</a:t>
            </a:r>
          </a:p>
          <a:p>
            <a:pPr>
              <a:buFont typeface="Arial" panose="020B0604020202020204" pitchFamily="34" charset="0"/>
              <a:buChar char="•"/>
            </a:pPr>
            <a:r>
              <a:rPr lang="en-US" sz="2400" dirty="0" smtClean="0"/>
              <a:t>Use of STYLES for headings, paragraphs, lists, emphasis, etc.</a:t>
            </a:r>
          </a:p>
          <a:p>
            <a:pPr>
              <a:buFont typeface="Arial" panose="020B0604020202020204" pitchFamily="34" charset="0"/>
              <a:buChar char="•"/>
            </a:pPr>
            <a:r>
              <a:rPr lang="en-US" sz="2400" dirty="0" smtClean="0"/>
              <a:t>Descriptive labels for hyperlinks</a:t>
            </a:r>
          </a:p>
          <a:p>
            <a:endParaRPr lang="en-US" sz="1600" dirty="0" smtClean="0"/>
          </a:p>
          <a:p>
            <a:endParaRPr lang="en-US" sz="2400" dirty="0"/>
          </a:p>
        </p:txBody>
      </p:sp>
    </p:spTree>
    <p:extLst>
      <p:ext uri="{BB962C8B-B14F-4D97-AF65-F5344CB8AC3E}">
        <p14:creationId xmlns:p14="http://schemas.microsoft.com/office/powerpoint/2010/main" val="2018516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543800" cy="1211951"/>
          </a:xfrm>
        </p:spPr>
        <p:txBody>
          <a:bodyPr>
            <a:noAutofit/>
          </a:bodyPr>
          <a:lstStyle/>
          <a:p>
            <a:r>
              <a:rPr lang="en-US" dirty="0" smtClean="0"/>
              <a:t>Digital Content</a:t>
            </a:r>
            <a:endParaRPr lang="en-US" dirty="0"/>
          </a:p>
        </p:txBody>
      </p:sp>
      <p:sp>
        <p:nvSpPr>
          <p:cNvPr id="3" name="Content Placeholder 2"/>
          <p:cNvSpPr>
            <a:spLocks noGrp="1"/>
          </p:cNvSpPr>
          <p:nvPr>
            <p:ph sz="half" idx="2"/>
          </p:nvPr>
        </p:nvSpPr>
        <p:spPr>
          <a:xfrm>
            <a:off x="914400" y="1828800"/>
            <a:ext cx="7924800" cy="4419600"/>
          </a:xfrm>
        </p:spPr>
        <p:txBody>
          <a:bodyPr>
            <a:noAutofit/>
          </a:bodyPr>
          <a:lstStyle/>
          <a:p>
            <a:pPr>
              <a:buFont typeface="Arial" panose="020B0604020202020204" pitchFamily="34" charset="0"/>
              <a:buChar char="•"/>
            </a:pPr>
            <a:r>
              <a:rPr lang="en-US" sz="3600" dirty="0" smtClean="0"/>
              <a:t>Word Documents</a:t>
            </a:r>
          </a:p>
          <a:p>
            <a:pPr>
              <a:buFont typeface="Arial" panose="020B0604020202020204" pitchFamily="34" charset="0"/>
              <a:buChar char="•"/>
            </a:pPr>
            <a:r>
              <a:rPr lang="en-US" sz="3600" dirty="0" smtClean="0"/>
              <a:t>Forms</a:t>
            </a:r>
          </a:p>
          <a:p>
            <a:pPr>
              <a:buFont typeface="Arial" panose="020B0604020202020204" pitchFamily="34" charset="0"/>
              <a:buChar char="•"/>
            </a:pPr>
            <a:r>
              <a:rPr lang="en-US" sz="3600" dirty="0" smtClean="0"/>
              <a:t>PowerPoint Presentations</a:t>
            </a:r>
          </a:p>
          <a:p>
            <a:pPr>
              <a:buFont typeface="Arial" panose="020B0604020202020204" pitchFamily="34" charset="0"/>
              <a:buChar char="•"/>
            </a:pPr>
            <a:r>
              <a:rPr lang="en-US" sz="3600" dirty="0" smtClean="0"/>
              <a:t>PDFs</a:t>
            </a:r>
          </a:p>
          <a:p>
            <a:pPr>
              <a:buFont typeface="Arial" panose="020B0604020202020204" pitchFamily="34" charset="0"/>
              <a:buChar char="•"/>
            </a:pPr>
            <a:r>
              <a:rPr lang="en-US" sz="3600" dirty="0" smtClean="0"/>
              <a:t>Videos</a:t>
            </a:r>
          </a:p>
          <a:p>
            <a:pPr>
              <a:buFont typeface="Arial" panose="020B0604020202020204" pitchFamily="34" charset="0"/>
              <a:buChar char="•"/>
            </a:pPr>
            <a:r>
              <a:rPr lang="en-US" sz="3600" dirty="0" smtClean="0"/>
              <a:t>Podcasts</a:t>
            </a:r>
          </a:p>
          <a:p>
            <a:endParaRPr lang="en-US" sz="1600" dirty="0" smtClean="0"/>
          </a:p>
          <a:p>
            <a:endParaRPr lang="en-US" sz="2400" dirty="0"/>
          </a:p>
        </p:txBody>
      </p:sp>
    </p:spTree>
    <p:extLst>
      <p:ext uri="{BB962C8B-B14F-4D97-AF65-F5344CB8AC3E}">
        <p14:creationId xmlns:p14="http://schemas.microsoft.com/office/powerpoint/2010/main" val="31446354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20" descr="Cartoon about clearing stairs vs ramp of snow. Man says kids are waiting so he'll clear the stairs first, then the ramp for the kid in a wheelchair. Kid in wheelchair says to clear the ramp first and then everyone can use it."/>
          <p:cNvPicPr>
            <a:picLocks noChangeAspect="1" noChangeArrowheads="1"/>
          </p:cNvPicPr>
          <p:nvPr/>
        </p:nvPicPr>
        <p:blipFill rotWithShape="1">
          <a:blip r:embed="rId3">
            <a:extLst>
              <a:ext uri="{28A0092B-C50C-407E-A947-70E740481C1C}">
                <a14:useLocalDpi xmlns:a14="http://schemas.microsoft.com/office/drawing/2010/main" val="0"/>
              </a:ext>
            </a:extLst>
          </a:blip>
          <a:srcRect b="4640"/>
          <a:stretch/>
        </p:blipFill>
        <p:spPr bwMode="auto">
          <a:xfrm>
            <a:off x="724333" y="1143000"/>
            <a:ext cx="4877666" cy="5059362"/>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724333" y="76200"/>
            <a:ext cx="7543800" cy="1143000"/>
          </a:xfrm>
        </p:spPr>
        <p:txBody>
          <a:bodyPr>
            <a:normAutofit/>
          </a:bodyPr>
          <a:lstStyle/>
          <a:p>
            <a:r>
              <a:rPr lang="en-US" dirty="0" smtClean="0"/>
              <a:t>Communication &amp; Awareness</a:t>
            </a:r>
            <a:endParaRPr lang="en-US" dirty="0"/>
          </a:p>
        </p:txBody>
      </p:sp>
      <p:sp>
        <p:nvSpPr>
          <p:cNvPr id="3" name="TextBox 2"/>
          <p:cNvSpPr txBox="1"/>
          <p:nvPr/>
        </p:nvSpPr>
        <p:spPr>
          <a:xfrm>
            <a:off x="5601999" y="1678047"/>
            <a:ext cx="3313402" cy="4524315"/>
          </a:xfrm>
          <a:prstGeom prst="rect">
            <a:avLst/>
          </a:prstGeom>
          <a:noFill/>
        </p:spPr>
        <p:txBody>
          <a:bodyPr wrap="square" rtlCol="0">
            <a:spAutoFit/>
          </a:bodyPr>
          <a:lstStyle/>
          <a:p>
            <a:r>
              <a:rPr lang="en-US" sz="2400" dirty="0" smtClean="0">
                <a:solidFill>
                  <a:srgbClr val="FF0000"/>
                </a:solidFill>
                <a:latin typeface="+mn-lt"/>
              </a:rPr>
              <a:t>Student: </a:t>
            </a:r>
            <a:r>
              <a:rPr lang="en-US" sz="2400" dirty="0" smtClean="0">
                <a:latin typeface="+mn-lt"/>
              </a:rPr>
              <a:t>Could you please shovel the ramp?</a:t>
            </a:r>
          </a:p>
          <a:p>
            <a:endParaRPr lang="en-US" sz="2400" dirty="0" smtClean="0">
              <a:latin typeface="+mn-lt"/>
            </a:endParaRPr>
          </a:p>
          <a:p>
            <a:r>
              <a:rPr lang="en-US" sz="2400" dirty="0" smtClean="0">
                <a:solidFill>
                  <a:srgbClr val="FF0000"/>
                </a:solidFill>
                <a:latin typeface="+mn-lt"/>
              </a:rPr>
              <a:t>Adult: </a:t>
            </a:r>
            <a:r>
              <a:rPr lang="en-US" sz="2400" dirty="0" smtClean="0">
                <a:latin typeface="+mn-lt"/>
              </a:rPr>
              <a:t>All these kids are waiting to use the stairs. When I’m done with the stairs, I’ll clear the ramp for you.</a:t>
            </a:r>
          </a:p>
          <a:p>
            <a:endParaRPr lang="en-US" sz="2400" dirty="0" smtClean="0">
              <a:latin typeface="+mn-lt"/>
            </a:endParaRPr>
          </a:p>
          <a:p>
            <a:r>
              <a:rPr lang="en-US" sz="2400" dirty="0" smtClean="0">
                <a:solidFill>
                  <a:srgbClr val="FF0000"/>
                </a:solidFill>
                <a:latin typeface="+mn-lt"/>
              </a:rPr>
              <a:t>Student: </a:t>
            </a:r>
            <a:r>
              <a:rPr lang="en-US" sz="2400" dirty="0" smtClean="0">
                <a:latin typeface="+mn-lt"/>
              </a:rPr>
              <a:t>But if you shovel the ramp first, we can all get in.</a:t>
            </a:r>
            <a:endParaRPr lang="en-US" sz="2400" dirty="0">
              <a:latin typeface="+mn-lt"/>
            </a:endParaRPr>
          </a:p>
        </p:txBody>
      </p:sp>
    </p:spTree>
    <p:extLst>
      <p:ext uri="{BB962C8B-B14F-4D97-AF65-F5344CB8AC3E}">
        <p14:creationId xmlns:p14="http://schemas.microsoft.com/office/powerpoint/2010/main" val="7253428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Achieving Accessibility via Universal Design for Learning</a:t>
            </a:r>
            <a:endParaRPr lang="en-US" dirty="0"/>
          </a:p>
        </p:txBody>
      </p:sp>
      <p:sp>
        <p:nvSpPr>
          <p:cNvPr id="3" name="Content Placeholder 2"/>
          <p:cNvSpPr>
            <a:spLocks noGrp="1"/>
          </p:cNvSpPr>
          <p:nvPr>
            <p:ph idx="1"/>
          </p:nvPr>
        </p:nvSpPr>
        <p:spPr>
          <a:xfrm>
            <a:off x="822959" y="1845734"/>
            <a:ext cx="8092441" cy="4023360"/>
          </a:xfrm>
        </p:spPr>
        <p:txBody>
          <a:bodyPr>
            <a:normAutofit/>
          </a:bodyPr>
          <a:lstStyle/>
          <a:p>
            <a:pPr marL="0" indent="0" algn="ctr">
              <a:spcBef>
                <a:spcPct val="30000"/>
              </a:spcBef>
              <a:buClrTx/>
              <a:buSzTx/>
              <a:buNone/>
              <a:defRPr/>
            </a:pPr>
            <a:r>
              <a:rPr lang="en-US" sz="2600" b="1" dirty="0"/>
              <a:t>The concept of “Universal </a:t>
            </a:r>
            <a:r>
              <a:rPr lang="en-US" sz="2600" b="1" dirty="0" smtClean="0"/>
              <a:t>Design for Learning” </a:t>
            </a:r>
            <a:r>
              <a:rPr lang="en-US" sz="2600" b="1" dirty="0"/>
              <a:t>advocates that developing course materials that are universally accessible are enrichments that can benefit all learners.</a:t>
            </a:r>
          </a:p>
          <a:p>
            <a:endParaRPr lang="en-US" sz="1800" dirty="0"/>
          </a:p>
          <a:p>
            <a:pPr>
              <a:buFont typeface="Arial" panose="020B0604020202020204" pitchFamily="34" charset="0"/>
              <a:buChar char="•"/>
            </a:pPr>
            <a:r>
              <a:rPr lang="en-US" sz="2400" dirty="0" smtClean="0">
                <a:solidFill>
                  <a:schemeClr val="tx1"/>
                </a:solidFill>
              </a:rPr>
              <a:t>Works for the widest pool of users</a:t>
            </a:r>
            <a:endParaRPr lang="en-US" sz="2400" dirty="0">
              <a:solidFill>
                <a:schemeClr val="tx1"/>
              </a:solidFill>
            </a:endParaRPr>
          </a:p>
          <a:p>
            <a:pPr>
              <a:buFont typeface="Arial" panose="020B0604020202020204" pitchFamily="34" charset="0"/>
              <a:buChar char="•"/>
            </a:pPr>
            <a:r>
              <a:rPr lang="en-US" sz="2400" dirty="0" smtClean="0">
                <a:solidFill>
                  <a:schemeClr val="tx1"/>
                </a:solidFill>
              </a:rPr>
              <a:t>Easier to design it well the first time than to go back and fix it</a:t>
            </a:r>
            <a:endParaRPr lang="en-US" sz="2400" dirty="0">
              <a:solidFill>
                <a:schemeClr val="tx1"/>
              </a:solidFill>
            </a:endParaRPr>
          </a:p>
          <a:p>
            <a:pPr>
              <a:buFont typeface="Arial" panose="020B0604020202020204" pitchFamily="34" charset="0"/>
              <a:buChar char="•"/>
            </a:pPr>
            <a:r>
              <a:rPr lang="en-US" sz="2400" dirty="0" smtClean="0">
                <a:solidFill>
                  <a:schemeClr val="tx1"/>
                </a:solidFill>
              </a:rPr>
              <a:t>People with disabilities don’t have to wait or ask for special help</a:t>
            </a:r>
            <a:endParaRPr lang="en-US" sz="2400" dirty="0">
              <a:solidFill>
                <a:schemeClr val="tx1"/>
              </a:solidFill>
            </a:endParaRPr>
          </a:p>
          <a:p>
            <a:pPr>
              <a:buFont typeface="Arial" panose="020B0604020202020204" pitchFamily="34" charset="0"/>
              <a:buChar char="•"/>
            </a:pPr>
            <a:r>
              <a:rPr lang="en-US" sz="2400" dirty="0" smtClean="0">
                <a:solidFill>
                  <a:schemeClr val="tx1"/>
                </a:solidFill>
              </a:rPr>
              <a:t>Benefits everyone, even people without a disability</a:t>
            </a:r>
            <a:endParaRPr lang="en-US" sz="2400" dirty="0">
              <a:solidFill>
                <a:schemeClr val="tx1"/>
              </a:solidFill>
            </a:endParaRPr>
          </a:p>
          <a:p>
            <a:endParaRPr lang="en-US" sz="1600" dirty="0"/>
          </a:p>
          <a:p>
            <a:endParaRPr lang="en-US" sz="1600" dirty="0"/>
          </a:p>
        </p:txBody>
      </p:sp>
    </p:spTree>
    <p:extLst>
      <p:ext uri="{BB962C8B-B14F-4D97-AF65-F5344CB8AC3E}">
        <p14:creationId xmlns:p14="http://schemas.microsoft.com/office/powerpoint/2010/main" val="38755018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Inaccessible Design</a:t>
            </a:r>
            <a:endParaRPr lang="en-US" dirty="0"/>
          </a:p>
        </p:txBody>
      </p:sp>
      <p:sp>
        <p:nvSpPr>
          <p:cNvPr id="5" name="Text Placeholder 4"/>
          <p:cNvSpPr>
            <a:spLocks noGrp="1"/>
          </p:cNvSpPr>
          <p:nvPr>
            <p:ph type="body" idx="1"/>
          </p:nvPr>
        </p:nvSpPr>
        <p:spPr/>
        <p:txBody>
          <a:bodyPr>
            <a:normAutofit/>
          </a:bodyPr>
          <a:lstStyle/>
          <a:p>
            <a:r>
              <a:rPr lang="en-US" sz="2800" dirty="0" smtClean="0"/>
              <a:t>Color Blindness</a:t>
            </a:r>
            <a:endParaRPr lang="en-US" sz="2800" dirty="0"/>
          </a:p>
        </p:txBody>
      </p:sp>
      <p:graphicFrame>
        <p:nvGraphicFramePr>
          <p:cNvPr id="12" name="Content Placeholder 11" title="poor color contrast graphic"/>
          <p:cNvGraphicFramePr>
            <a:graphicFrameLocks noGrp="1"/>
          </p:cNvGraphicFramePr>
          <p:nvPr>
            <p:ph sz="half" idx="2"/>
            <p:extLst>
              <p:ext uri="{D42A27DB-BD31-4B8C-83A1-F6EECF244321}">
                <p14:modId xmlns:p14="http://schemas.microsoft.com/office/powerpoint/2010/main" val="1147366969"/>
              </p:ext>
            </p:extLst>
          </p:nvPr>
        </p:nvGraphicFramePr>
        <p:xfrm>
          <a:off x="822325" y="2582863"/>
          <a:ext cx="3703638" cy="328612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p:cNvSpPr>
            <a:spLocks noGrp="1"/>
          </p:cNvSpPr>
          <p:nvPr>
            <p:ph type="body" sz="quarter" idx="3"/>
          </p:nvPr>
        </p:nvSpPr>
        <p:spPr>
          <a:xfrm>
            <a:off x="4663440" y="1846052"/>
            <a:ext cx="4480560" cy="736282"/>
          </a:xfrm>
        </p:spPr>
        <p:txBody>
          <a:bodyPr>
            <a:noAutofit/>
          </a:bodyPr>
          <a:lstStyle/>
          <a:p>
            <a:r>
              <a:rPr lang="en-US" sz="2800" dirty="0" smtClean="0"/>
              <a:t>Color Contrast/Font Size</a:t>
            </a:r>
            <a:endParaRPr lang="en-US" sz="2800" dirty="0"/>
          </a:p>
        </p:txBody>
      </p:sp>
      <p:graphicFrame>
        <p:nvGraphicFramePr>
          <p:cNvPr id="13" name="Content Placeholder 12" title="poor color contrast graphic"/>
          <p:cNvGraphicFramePr>
            <a:graphicFrameLocks noGrp="1"/>
          </p:cNvGraphicFramePr>
          <p:nvPr>
            <p:ph sz="quarter" idx="4"/>
            <p:extLst>
              <p:ext uri="{D42A27DB-BD31-4B8C-83A1-F6EECF244321}">
                <p14:modId xmlns:p14="http://schemas.microsoft.com/office/powerpoint/2010/main" val="617821909"/>
              </p:ext>
            </p:extLst>
          </p:nvPr>
        </p:nvGraphicFramePr>
        <p:xfrm>
          <a:off x="4664075" y="2582863"/>
          <a:ext cx="3702050" cy="32861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921189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Accessible Design</a:t>
            </a:r>
            <a:endParaRPr lang="en-US" dirty="0"/>
          </a:p>
        </p:txBody>
      </p:sp>
      <p:sp>
        <p:nvSpPr>
          <p:cNvPr id="5" name="Text Placeholder 4"/>
          <p:cNvSpPr>
            <a:spLocks noGrp="1"/>
          </p:cNvSpPr>
          <p:nvPr>
            <p:ph type="body" idx="1"/>
          </p:nvPr>
        </p:nvSpPr>
        <p:spPr/>
        <p:txBody>
          <a:bodyPr>
            <a:normAutofit/>
          </a:bodyPr>
          <a:lstStyle/>
          <a:p>
            <a:r>
              <a:rPr lang="en-US" sz="2800" dirty="0" smtClean="0"/>
              <a:t>Color Blindness</a:t>
            </a:r>
            <a:endParaRPr lang="en-US" sz="2800" dirty="0"/>
          </a:p>
        </p:txBody>
      </p:sp>
      <p:graphicFrame>
        <p:nvGraphicFramePr>
          <p:cNvPr id="12" name="Content Placeholder 11"/>
          <p:cNvGraphicFramePr>
            <a:graphicFrameLocks noGrp="1"/>
          </p:cNvGraphicFramePr>
          <p:nvPr>
            <p:ph sz="half" idx="2"/>
            <p:extLst>
              <p:ext uri="{D42A27DB-BD31-4B8C-83A1-F6EECF244321}">
                <p14:modId xmlns:p14="http://schemas.microsoft.com/office/powerpoint/2010/main" val="2649479507"/>
              </p:ext>
            </p:extLst>
          </p:nvPr>
        </p:nvGraphicFramePr>
        <p:xfrm>
          <a:off x="822325" y="2582863"/>
          <a:ext cx="3703638" cy="328612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p:cNvSpPr>
            <a:spLocks noGrp="1"/>
          </p:cNvSpPr>
          <p:nvPr>
            <p:ph type="body" sz="quarter" idx="3"/>
          </p:nvPr>
        </p:nvSpPr>
        <p:spPr/>
        <p:txBody>
          <a:bodyPr>
            <a:normAutofit/>
          </a:bodyPr>
          <a:lstStyle/>
          <a:p>
            <a:r>
              <a:rPr lang="en-US" sz="2800" dirty="0" smtClean="0"/>
              <a:t>Color Contrast</a:t>
            </a:r>
            <a:endParaRPr lang="en-US" sz="2800" dirty="0"/>
          </a:p>
        </p:txBody>
      </p:sp>
      <p:graphicFrame>
        <p:nvGraphicFramePr>
          <p:cNvPr id="13" name="Content Placeholder 12"/>
          <p:cNvGraphicFramePr>
            <a:graphicFrameLocks noGrp="1"/>
          </p:cNvGraphicFramePr>
          <p:nvPr>
            <p:ph sz="quarter" idx="4"/>
            <p:extLst>
              <p:ext uri="{D42A27DB-BD31-4B8C-83A1-F6EECF244321}">
                <p14:modId xmlns:p14="http://schemas.microsoft.com/office/powerpoint/2010/main" val="2927694093"/>
              </p:ext>
            </p:extLst>
          </p:nvPr>
        </p:nvGraphicFramePr>
        <p:xfrm>
          <a:off x="4664075" y="2582863"/>
          <a:ext cx="3702050" cy="32861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575424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Inaccessible campus calendar"/>
          <p:cNvPicPr>
            <a:picLocks noChangeAspect="1"/>
          </p:cNvPicPr>
          <p:nvPr/>
        </p:nvPicPr>
        <p:blipFill>
          <a:blip r:embed="rId2"/>
          <a:stretch>
            <a:fillRect/>
          </a:stretch>
        </p:blipFill>
        <p:spPr>
          <a:xfrm>
            <a:off x="990600" y="838201"/>
            <a:ext cx="7040639" cy="5421612"/>
          </a:xfrm>
          <a:prstGeom prst="rect">
            <a:avLst/>
          </a:prstGeom>
        </p:spPr>
      </p:pic>
      <p:sp>
        <p:nvSpPr>
          <p:cNvPr id="3" name="TextBox 2"/>
          <p:cNvSpPr txBox="1"/>
          <p:nvPr/>
        </p:nvSpPr>
        <p:spPr>
          <a:xfrm>
            <a:off x="988512" y="346296"/>
            <a:ext cx="4876656" cy="523220"/>
          </a:xfrm>
          <a:prstGeom prst="rect">
            <a:avLst/>
          </a:prstGeom>
          <a:noFill/>
        </p:spPr>
        <p:txBody>
          <a:bodyPr wrap="none" rtlCol="0">
            <a:spAutoFit/>
          </a:bodyPr>
          <a:lstStyle/>
          <a:p>
            <a:r>
              <a:rPr lang="en-US" sz="2800" dirty="0" smtClean="0"/>
              <a:t>Inaccessible Digital Content</a:t>
            </a:r>
            <a:endParaRPr lang="en-US" sz="2800" dirty="0"/>
          </a:p>
        </p:txBody>
      </p:sp>
    </p:spTree>
    <p:extLst>
      <p:ext uri="{BB962C8B-B14F-4D97-AF65-F5344CB8AC3E}">
        <p14:creationId xmlns:p14="http://schemas.microsoft.com/office/powerpoint/2010/main" val="3285478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r>
              <a:rPr lang="en-US" sz="2800" dirty="0" smtClean="0"/>
              <a:t>Tawn Gillihan</a:t>
            </a:r>
          </a:p>
          <a:p>
            <a:pPr lvl="1"/>
            <a:r>
              <a:rPr lang="en-US" sz="2400" dirty="0" smtClean="0"/>
              <a:t>Accessible Technology Coordinator</a:t>
            </a:r>
          </a:p>
          <a:p>
            <a:r>
              <a:rPr lang="en-US" sz="2800" dirty="0" smtClean="0"/>
              <a:t>Responsibilities</a:t>
            </a:r>
          </a:p>
          <a:p>
            <a:pPr lvl="1"/>
            <a:r>
              <a:rPr lang="en-US" sz="2400" dirty="0" smtClean="0"/>
              <a:t>Coordinate ATI activities and increase awareness of accessibility and Universal Design across campus</a:t>
            </a:r>
          </a:p>
          <a:p>
            <a:pPr lvl="1"/>
            <a:r>
              <a:rPr lang="en-US" sz="2400" dirty="0" smtClean="0"/>
              <a:t>Submit annual reports to the Chancellor’s Office on ATI activities</a:t>
            </a:r>
          </a:p>
          <a:p>
            <a:pPr lvl="1"/>
            <a:r>
              <a:rPr lang="en-US" sz="2400" dirty="0" smtClean="0"/>
              <a:t>Member of the ATI Steering Committee and Chair of the Ad Hoc Communication and Awareness Subcommittee</a:t>
            </a:r>
          </a:p>
          <a:p>
            <a:pPr lvl="1"/>
            <a:r>
              <a:rPr lang="en-US" sz="2400" dirty="0" smtClean="0"/>
              <a:t>Resource for the campus in promoting accessibility</a:t>
            </a:r>
          </a:p>
          <a:p>
            <a:pPr lvl="1"/>
            <a:endParaRPr lang="en-US" sz="1500" dirty="0"/>
          </a:p>
        </p:txBody>
      </p:sp>
      <p:sp>
        <p:nvSpPr>
          <p:cNvPr id="2" name="Title 1"/>
          <p:cNvSpPr>
            <a:spLocks noGrp="1"/>
          </p:cNvSpPr>
          <p:nvPr>
            <p:ph type="title"/>
          </p:nvPr>
        </p:nvSpPr>
        <p:spPr/>
        <p:txBody>
          <a:bodyPr/>
          <a:lstStyle/>
          <a:p>
            <a:r>
              <a:rPr lang="en-US" dirty="0" smtClean="0"/>
              <a:t>Who Am I?</a:t>
            </a:r>
            <a:endParaRPr lang="en-US" dirty="0"/>
          </a:p>
        </p:txBody>
      </p:sp>
    </p:spTree>
    <p:extLst>
      <p:ext uri="{BB962C8B-B14F-4D97-AF65-F5344CB8AC3E}">
        <p14:creationId xmlns:p14="http://schemas.microsoft.com/office/powerpoint/2010/main" val="37472683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accessible campus calendar"/>
          <p:cNvPicPr>
            <a:picLocks noChangeAspect="1"/>
          </p:cNvPicPr>
          <p:nvPr/>
        </p:nvPicPr>
        <p:blipFill rotWithShape="1">
          <a:blip r:embed="rId2"/>
          <a:srcRect t="5658" b="14002"/>
          <a:stretch/>
        </p:blipFill>
        <p:spPr>
          <a:xfrm>
            <a:off x="1981200" y="1066801"/>
            <a:ext cx="5467350" cy="5124514"/>
          </a:xfrm>
          <a:prstGeom prst="rect">
            <a:avLst/>
          </a:prstGeom>
        </p:spPr>
      </p:pic>
      <p:sp>
        <p:nvSpPr>
          <p:cNvPr id="3" name="TextBox 2"/>
          <p:cNvSpPr txBox="1"/>
          <p:nvPr/>
        </p:nvSpPr>
        <p:spPr>
          <a:xfrm>
            <a:off x="609600" y="457200"/>
            <a:ext cx="5735866" cy="523220"/>
          </a:xfrm>
          <a:prstGeom prst="rect">
            <a:avLst/>
          </a:prstGeom>
          <a:noFill/>
        </p:spPr>
        <p:txBody>
          <a:bodyPr wrap="none" rtlCol="0">
            <a:spAutoFit/>
          </a:bodyPr>
          <a:lstStyle/>
          <a:p>
            <a:r>
              <a:rPr lang="en-US" sz="2800" dirty="0" smtClean="0"/>
              <a:t>Equally Effective Digital Content</a:t>
            </a:r>
            <a:endParaRPr lang="en-US" sz="2800" dirty="0"/>
          </a:p>
        </p:txBody>
      </p:sp>
      <p:sp>
        <p:nvSpPr>
          <p:cNvPr id="4" name="TextBox 3"/>
          <p:cNvSpPr txBox="1"/>
          <p:nvPr/>
        </p:nvSpPr>
        <p:spPr>
          <a:xfrm>
            <a:off x="6705600" y="3629058"/>
            <a:ext cx="1752600" cy="2308324"/>
          </a:xfrm>
          <a:prstGeom prst="rect">
            <a:avLst/>
          </a:prstGeom>
          <a:noFill/>
          <a:ln>
            <a:solidFill>
              <a:schemeClr val="accent1"/>
            </a:solidFill>
          </a:ln>
        </p:spPr>
        <p:txBody>
          <a:bodyPr wrap="square" rtlCol="0">
            <a:spAutoFit/>
          </a:bodyPr>
          <a:lstStyle/>
          <a:p>
            <a:r>
              <a:rPr lang="en-US" b="1" dirty="0" smtClean="0">
                <a:solidFill>
                  <a:srgbClr val="FF0000"/>
                </a:solidFill>
                <a:latin typeface="+mn-lt"/>
              </a:rPr>
              <a:t>Accessible for a screen reader software application, OCR, and assistive hardware technologies </a:t>
            </a:r>
          </a:p>
        </p:txBody>
      </p:sp>
    </p:spTree>
    <p:extLst>
      <p:ext uri="{BB962C8B-B14F-4D97-AF65-F5344CB8AC3E}">
        <p14:creationId xmlns:p14="http://schemas.microsoft.com/office/powerpoint/2010/main" val="4357193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20000"/>
          </a:bodyPr>
          <a:lstStyle/>
          <a:p>
            <a:pPr>
              <a:buFont typeface="Arial" panose="020B0604020202020204" pitchFamily="34" charset="0"/>
              <a:buChar char="•"/>
            </a:pPr>
            <a:r>
              <a:rPr lang="en-US" sz="3600" dirty="0" smtClean="0"/>
              <a:t>Plan for a diverse group of users with special needs to include as many users as possible</a:t>
            </a:r>
          </a:p>
          <a:p>
            <a:pPr>
              <a:buFont typeface="Arial" panose="020B0604020202020204" pitchFamily="34" charset="0"/>
              <a:buChar char="•"/>
            </a:pPr>
            <a:r>
              <a:rPr lang="en-US" sz="3600" dirty="0" smtClean="0"/>
              <a:t>Purchase accessible E&amp;IT</a:t>
            </a:r>
          </a:p>
          <a:p>
            <a:pPr>
              <a:buFont typeface="Arial" panose="020B0604020202020204" pitchFamily="34" charset="0"/>
              <a:buChar char="•"/>
            </a:pPr>
            <a:r>
              <a:rPr lang="en-US" sz="3600" dirty="0" smtClean="0"/>
              <a:t>Design accessible web pages and digital content</a:t>
            </a:r>
          </a:p>
          <a:p>
            <a:pPr>
              <a:buFont typeface="Arial" panose="020B0604020202020204" pitchFamily="34" charset="0"/>
              <a:buChar char="•"/>
            </a:pPr>
            <a:r>
              <a:rPr lang="en-US" sz="3600" dirty="0" smtClean="0"/>
              <a:t>Use principles of Universal Design for Learning for course and training materials</a:t>
            </a:r>
          </a:p>
          <a:p>
            <a:pPr>
              <a:buFont typeface="Arial" panose="020B0604020202020204" pitchFamily="34" charset="0"/>
              <a:buChar char="•"/>
            </a:pPr>
            <a:r>
              <a:rPr lang="en-US" sz="3600" dirty="0" smtClean="0"/>
              <a:t>Test for accessibility</a:t>
            </a:r>
          </a:p>
          <a:p>
            <a:pPr>
              <a:buFont typeface="Arial" panose="020B0604020202020204" pitchFamily="34" charset="0"/>
              <a:buChar char="•"/>
            </a:pPr>
            <a:endParaRPr lang="en-US" sz="3600" dirty="0"/>
          </a:p>
        </p:txBody>
      </p:sp>
    </p:spTree>
    <p:extLst>
      <p:ext uri="{BB962C8B-B14F-4D97-AF65-F5344CB8AC3E}">
        <p14:creationId xmlns:p14="http://schemas.microsoft.com/office/powerpoint/2010/main" val="3549686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 &amp; Assistance</a:t>
            </a:r>
            <a:endParaRPr lang="en-US" dirty="0"/>
          </a:p>
        </p:txBody>
      </p:sp>
      <p:sp>
        <p:nvSpPr>
          <p:cNvPr id="3" name="Content Placeholder 2"/>
          <p:cNvSpPr>
            <a:spLocks noGrp="1"/>
          </p:cNvSpPr>
          <p:nvPr>
            <p:ph sz="half" idx="2"/>
          </p:nvPr>
        </p:nvSpPr>
        <p:spPr>
          <a:xfrm>
            <a:off x="822960" y="1905000"/>
            <a:ext cx="7543800" cy="4343399"/>
          </a:xfrm>
        </p:spPr>
        <p:txBody>
          <a:bodyPr>
            <a:normAutofit/>
          </a:bodyPr>
          <a:lstStyle/>
          <a:p>
            <a:r>
              <a:rPr lang="en-US" sz="2400" dirty="0" smtClean="0"/>
              <a:t>Visit the new </a:t>
            </a:r>
            <a:r>
              <a:rPr lang="en-US" sz="2400" dirty="0" smtClean="0">
                <a:hlinkClick r:id="rId3"/>
              </a:rPr>
              <a:t>ATI website</a:t>
            </a:r>
            <a:r>
              <a:rPr lang="en-US" sz="2400" dirty="0" smtClean="0"/>
              <a:t> at </a:t>
            </a:r>
            <a:r>
              <a:rPr lang="en-US" sz="2400" dirty="0" smtClean="0">
                <a:hlinkClick r:id="rId4"/>
              </a:rPr>
              <a:t>http://www.csustan.edu/ati</a:t>
            </a:r>
            <a:endParaRPr lang="en-US" sz="2400" dirty="0" smtClean="0"/>
          </a:p>
          <a:p>
            <a:r>
              <a:rPr lang="en-US" sz="2400" dirty="0" smtClean="0"/>
              <a:t>Contact the ATI Coordinator </a:t>
            </a:r>
          </a:p>
          <a:p>
            <a:pPr marL="366713" lvl="1" indent="0">
              <a:buNone/>
            </a:pPr>
            <a:r>
              <a:rPr lang="en-US" dirty="0" smtClean="0"/>
              <a:t>	</a:t>
            </a:r>
            <a:r>
              <a:rPr lang="en-US" sz="2000" dirty="0" smtClean="0"/>
              <a:t>Tawn Gillihan</a:t>
            </a:r>
          </a:p>
          <a:p>
            <a:pPr marL="0" indent="0">
              <a:buNone/>
            </a:pPr>
            <a:r>
              <a:rPr lang="en-US" dirty="0" smtClean="0"/>
              <a:t>	Email: </a:t>
            </a:r>
            <a:r>
              <a:rPr lang="en-US" dirty="0" smtClean="0">
                <a:hlinkClick r:id="rId5"/>
              </a:rPr>
              <a:t>tgillihan@csustan.edu</a:t>
            </a:r>
            <a:endParaRPr lang="en-US" dirty="0" smtClean="0"/>
          </a:p>
          <a:p>
            <a:pPr marL="0" indent="0">
              <a:buNone/>
            </a:pPr>
            <a:r>
              <a:rPr lang="en-US" dirty="0" smtClean="0"/>
              <a:t>	Phone: (209) 667-3470</a:t>
            </a:r>
          </a:p>
          <a:p>
            <a:pPr marL="0" indent="0">
              <a:buNone/>
            </a:pPr>
            <a:r>
              <a:rPr lang="en-US" dirty="0" smtClean="0"/>
              <a:t>	Office: L151G</a:t>
            </a:r>
            <a:endParaRPr lang="en-US" dirty="0"/>
          </a:p>
        </p:txBody>
      </p:sp>
    </p:spTree>
    <p:extLst>
      <p:ext uri="{BB962C8B-B14F-4D97-AF65-F5344CB8AC3E}">
        <p14:creationId xmlns:p14="http://schemas.microsoft.com/office/powerpoint/2010/main" val="74665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descr="ADA, Section 508, EO 926, Coded Memo AA-2013-03"/>
          <p:cNvGraphicFramePr/>
          <p:nvPr>
            <p:extLst>
              <p:ext uri="{D42A27DB-BD31-4B8C-83A1-F6EECF244321}">
                <p14:modId xmlns:p14="http://schemas.microsoft.com/office/powerpoint/2010/main" val="1420142049"/>
              </p:ext>
            </p:extLst>
          </p:nvPr>
        </p:nvGraphicFramePr>
        <p:xfrm>
          <a:off x="822960" y="3886200"/>
          <a:ext cx="763524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pPr>
              <a:defRPr/>
            </a:pPr>
            <a:r>
              <a:rPr lang="en-US" dirty="0" smtClean="0"/>
              <a:t>ADA Laws &amp; ATI Policies</a:t>
            </a:r>
            <a:endParaRPr lang="en-US" dirty="0"/>
          </a:p>
        </p:txBody>
      </p:sp>
      <p:sp>
        <p:nvSpPr>
          <p:cNvPr id="9219" name="Content Placeholder 2"/>
          <p:cNvSpPr>
            <a:spLocks noGrp="1"/>
          </p:cNvSpPr>
          <p:nvPr>
            <p:ph idx="1"/>
          </p:nvPr>
        </p:nvSpPr>
        <p:spPr>
          <a:xfrm>
            <a:off x="822960" y="1743624"/>
            <a:ext cx="6949440" cy="2294976"/>
          </a:xfrm>
        </p:spPr>
        <p:txBody>
          <a:bodyPr>
            <a:noAutofit/>
          </a:bodyPr>
          <a:lstStyle/>
          <a:p>
            <a:r>
              <a:rPr lang="en-US" sz="2400" b="1" dirty="0"/>
              <a:t>The Americans with Disabilities Act of 1990 (ADA)</a:t>
            </a:r>
          </a:p>
          <a:p>
            <a:r>
              <a:rPr lang="en-US" sz="2400" b="1" dirty="0"/>
              <a:t>Section 508 of the 1973 Rehabilitation </a:t>
            </a:r>
            <a:r>
              <a:rPr lang="en-US" sz="2400" b="1" dirty="0" smtClean="0"/>
              <a:t>Act</a:t>
            </a:r>
            <a:endParaRPr lang="en-US" sz="2400" b="1" dirty="0"/>
          </a:p>
          <a:p>
            <a:r>
              <a:rPr lang="en-US" sz="2400" b="1" dirty="0" smtClean="0"/>
              <a:t>CSU Executive </a:t>
            </a:r>
            <a:r>
              <a:rPr lang="en-US" sz="2400" b="1" dirty="0"/>
              <a:t>Order 926</a:t>
            </a:r>
          </a:p>
          <a:p>
            <a:r>
              <a:rPr lang="en-US" sz="2400" b="1" dirty="0" smtClean="0"/>
              <a:t>CSU Coded </a:t>
            </a:r>
            <a:r>
              <a:rPr lang="en-US" sz="2400" b="1" dirty="0"/>
              <a:t>Memo </a:t>
            </a:r>
            <a:r>
              <a:rPr lang="en-US" sz="2400" b="1" dirty="0" smtClean="0"/>
              <a:t>AA-2013-03</a:t>
            </a:r>
          </a:p>
          <a:p>
            <a:r>
              <a:rPr lang="en-US" sz="2400" b="1" dirty="0" smtClean="0"/>
              <a:t>CSU Coded Memo AA-2014-08</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90600" y="2133600"/>
            <a:ext cx="6934200" cy="4038599"/>
          </a:xfrm>
        </p:spPr>
        <p:txBody>
          <a:bodyPr/>
          <a:lstStyle/>
          <a:p>
            <a:pPr marL="0" lvl="1" indent="0">
              <a:spcBef>
                <a:spcPts val="600"/>
              </a:spcBef>
              <a:buSzPct val="70000"/>
              <a:buNone/>
            </a:pPr>
            <a:r>
              <a:rPr lang="en-US" sz="2400" b="1" dirty="0"/>
              <a:t>University of Montana OCR Complaint </a:t>
            </a:r>
          </a:p>
          <a:p>
            <a:pPr marL="0" lvl="1" indent="0">
              <a:spcBef>
                <a:spcPts val="600"/>
              </a:spcBef>
              <a:buSzPct val="70000"/>
              <a:buNone/>
            </a:pPr>
            <a:r>
              <a:rPr lang="en-US" sz="2400" b="1" dirty="0"/>
              <a:t>UC Berkeley Alternate Media Settlement </a:t>
            </a:r>
          </a:p>
          <a:p>
            <a:pPr marL="0" indent="0">
              <a:buNone/>
            </a:pPr>
            <a:r>
              <a:rPr lang="en-US" sz="2400" b="1" dirty="0"/>
              <a:t>Louisiana Tech University </a:t>
            </a:r>
          </a:p>
          <a:p>
            <a:pPr marL="0" indent="0">
              <a:buNone/>
            </a:pPr>
            <a:r>
              <a:rPr lang="en-US" sz="2400" b="1" dirty="0"/>
              <a:t>University of Maryland</a:t>
            </a:r>
          </a:p>
          <a:p>
            <a:pPr marL="0" indent="0">
              <a:buNone/>
            </a:pPr>
            <a:r>
              <a:rPr lang="en-US" sz="2400" b="1" dirty="0"/>
              <a:t>Florida State University</a:t>
            </a:r>
          </a:p>
          <a:p>
            <a:pPr lvl="1">
              <a:buFont typeface="Courier New" panose="02070309020205020404" pitchFamily="49" charset="0"/>
              <a:buChar char="o"/>
            </a:pPr>
            <a:endParaRPr lang="en-US" sz="1200" dirty="0"/>
          </a:p>
        </p:txBody>
      </p:sp>
      <p:sp>
        <p:nvSpPr>
          <p:cNvPr id="2" name="Title 1"/>
          <p:cNvSpPr>
            <a:spLocks noGrp="1"/>
          </p:cNvSpPr>
          <p:nvPr>
            <p:ph type="title"/>
          </p:nvPr>
        </p:nvSpPr>
        <p:spPr/>
        <p:txBody>
          <a:bodyPr/>
          <a:lstStyle/>
          <a:p>
            <a:r>
              <a:rPr lang="en-US" dirty="0" smtClean="0"/>
              <a:t>Recent Legal Action</a:t>
            </a:r>
            <a:endParaRPr lang="en-US" dirty="0"/>
          </a:p>
        </p:txBody>
      </p:sp>
    </p:spTree>
    <p:extLst>
      <p:ext uri="{BB962C8B-B14F-4D97-AF65-F5344CB8AC3E}">
        <p14:creationId xmlns:p14="http://schemas.microsoft.com/office/powerpoint/2010/main" val="3253969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An iceberg with the top third of the picture above water representing students with apparent disabilities.  The bottom two thirds of the iceberg is under water and represents the students with non apparent disabilities."/>
          <p:cNvPicPr>
            <a:picLocks noChangeAspect="1" noChangeArrowheads="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val="0"/>
              </a:ext>
            </a:extLst>
          </a:blip>
          <a:srcRect/>
          <a:stretch/>
        </p:blipFill>
        <p:spPr bwMode="auto">
          <a:xfrm>
            <a:off x="0" y="0"/>
            <a:ext cx="9144000"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a:xfrm>
            <a:off x="822960" y="286605"/>
            <a:ext cx="7543800" cy="949546"/>
          </a:xfrm>
        </p:spPr>
        <p:txBody>
          <a:bodyPr/>
          <a:lstStyle/>
          <a:p>
            <a:r>
              <a:rPr lang="en-US" dirty="0" smtClean="0"/>
              <a:t>Types of Disabilities</a:t>
            </a:r>
            <a:endParaRPr lang="en-US" dirty="0"/>
          </a:p>
        </p:txBody>
      </p:sp>
      <p:sp>
        <p:nvSpPr>
          <p:cNvPr id="6" name="TextBox 5"/>
          <p:cNvSpPr txBox="1"/>
          <p:nvPr/>
        </p:nvSpPr>
        <p:spPr>
          <a:xfrm>
            <a:off x="280555" y="2317173"/>
            <a:ext cx="1283069" cy="584775"/>
          </a:xfrm>
          <a:prstGeom prst="rect">
            <a:avLst/>
          </a:prstGeom>
          <a:noFill/>
        </p:spPr>
        <p:txBody>
          <a:bodyPr wrap="square" rtlCol="0">
            <a:spAutoFit/>
          </a:bodyPr>
          <a:lstStyle/>
          <a:p>
            <a:r>
              <a:rPr lang="en-US" sz="1600" dirty="0" smtClean="0"/>
              <a:t>Apparent</a:t>
            </a:r>
          </a:p>
          <a:p>
            <a:r>
              <a:rPr lang="en-US" sz="1600" dirty="0" smtClean="0"/>
              <a:t>6%</a:t>
            </a:r>
            <a:endParaRPr lang="en-US" sz="1600" dirty="0"/>
          </a:p>
        </p:txBody>
      </p:sp>
      <p:sp>
        <p:nvSpPr>
          <p:cNvPr id="7" name="Left Brace 6"/>
          <p:cNvSpPr/>
          <p:nvPr/>
        </p:nvSpPr>
        <p:spPr>
          <a:xfrm>
            <a:off x="1923953" y="1995055"/>
            <a:ext cx="484511" cy="7924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Content Placeholder 11"/>
          <p:cNvSpPr txBox="1">
            <a:spLocks/>
          </p:cNvSpPr>
          <p:nvPr/>
        </p:nvSpPr>
        <p:spPr>
          <a:xfrm>
            <a:off x="2493929" y="1905000"/>
            <a:ext cx="4671441" cy="990600"/>
          </a:xfrm>
          <a:prstGeom prst="rect">
            <a:avLst/>
          </a:prstGeom>
        </p:spPr>
        <p:txBody>
          <a:bodyPr vert="horz" lIns="0" tIns="45720" rIns="0" bIns="45720" rtlCol="0">
            <a:normAutofit fontScale="77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fontAlgn="auto"/>
            <a:r>
              <a:rPr lang="en-US" dirty="0" smtClean="0">
                <a:solidFill>
                  <a:schemeClr val="tx1"/>
                </a:solidFill>
              </a:rPr>
              <a:t>Mobility Impairments</a:t>
            </a:r>
          </a:p>
          <a:p>
            <a:pPr fontAlgn="auto"/>
            <a:r>
              <a:rPr lang="en-US" dirty="0" smtClean="0">
                <a:solidFill>
                  <a:schemeClr val="tx1"/>
                </a:solidFill>
              </a:rPr>
              <a:t>Visual Impairments / Blindness</a:t>
            </a:r>
          </a:p>
          <a:p>
            <a:pPr fontAlgn="auto"/>
            <a:r>
              <a:rPr lang="en-US" dirty="0" smtClean="0">
                <a:solidFill>
                  <a:schemeClr val="tx1"/>
                </a:solidFill>
              </a:rPr>
              <a:t>Hearing Impairments / Deafness</a:t>
            </a:r>
            <a:endParaRPr lang="en-US" dirty="0">
              <a:solidFill>
                <a:schemeClr val="tx1"/>
              </a:solidFill>
            </a:endParaRPr>
          </a:p>
        </p:txBody>
      </p:sp>
      <p:sp>
        <p:nvSpPr>
          <p:cNvPr id="9" name="TextBox 8"/>
          <p:cNvSpPr txBox="1"/>
          <p:nvPr/>
        </p:nvSpPr>
        <p:spPr>
          <a:xfrm>
            <a:off x="370093" y="4135582"/>
            <a:ext cx="1283069" cy="1107996"/>
          </a:xfrm>
          <a:prstGeom prst="rect">
            <a:avLst/>
          </a:prstGeom>
          <a:noFill/>
        </p:spPr>
        <p:txBody>
          <a:bodyPr wrap="square" rtlCol="0">
            <a:spAutoFit/>
          </a:bodyPr>
          <a:lstStyle/>
          <a:p>
            <a:r>
              <a:rPr lang="en-US" sz="1600" dirty="0" smtClean="0"/>
              <a:t>Non-apparent</a:t>
            </a:r>
          </a:p>
          <a:p>
            <a:r>
              <a:rPr lang="en-US" sz="1600" dirty="0" smtClean="0"/>
              <a:t>10%+</a:t>
            </a:r>
          </a:p>
          <a:p>
            <a:endParaRPr lang="en-US" dirty="0" smtClean="0"/>
          </a:p>
        </p:txBody>
      </p:sp>
      <p:sp>
        <p:nvSpPr>
          <p:cNvPr id="10" name="Left Brace 9"/>
          <p:cNvSpPr/>
          <p:nvPr/>
        </p:nvSpPr>
        <p:spPr>
          <a:xfrm>
            <a:off x="1923953" y="3190008"/>
            <a:ext cx="384490" cy="200821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Content Placeholder 12"/>
          <p:cNvSpPr txBox="1">
            <a:spLocks/>
          </p:cNvSpPr>
          <p:nvPr/>
        </p:nvSpPr>
        <p:spPr>
          <a:xfrm>
            <a:off x="2493929" y="3200400"/>
            <a:ext cx="4741164" cy="2509520"/>
          </a:xfrm>
          <a:prstGeom prst="rect">
            <a:avLst/>
          </a:prstGeom>
        </p:spPr>
        <p:txBody>
          <a:bodyP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fontAlgn="auto"/>
            <a:r>
              <a:rPr lang="en-US" sz="1900" dirty="0">
                <a:solidFill>
                  <a:schemeClr val="tx1"/>
                </a:solidFill>
              </a:rPr>
              <a:t>Learning Disabilities</a:t>
            </a:r>
          </a:p>
          <a:p>
            <a:pPr fontAlgn="auto"/>
            <a:r>
              <a:rPr lang="en-US" sz="1900" dirty="0">
                <a:solidFill>
                  <a:schemeClr val="tx1"/>
                </a:solidFill>
              </a:rPr>
              <a:t>Attention Deficit Disorder (ADD/ADHD)</a:t>
            </a:r>
          </a:p>
          <a:p>
            <a:pPr fontAlgn="auto"/>
            <a:r>
              <a:rPr lang="en-US" sz="1900" dirty="0">
                <a:solidFill>
                  <a:schemeClr val="tx1"/>
                </a:solidFill>
              </a:rPr>
              <a:t>Autism Spectrum Disorder</a:t>
            </a:r>
          </a:p>
          <a:p>
            <a:pPr fontAlgn="auto"/>
            <a:r>
              <a:rPr lang="en-US" sz="1900" dirty="0">
                <a:solidFill>
                  <a:schemeClr val="tx1"/>
                </a:solidFill>
              </a:rPr>
              <a:t>Traumatic Brain Injury (TBI)</a:t>
            </a:r>
          </a:p>
          <a:p>
            <a:pPr fontAlgn="auto"/>
            <a:r>
              <a:rPr lang="en-US" sz="1900" dirty="0">
                <a:solidFill>
                  <a:schemeClr val="tx1"/>
                </a:solidFill>
              </a:rPr>
              <a:t>Post Traumatic Stress Disorder (PTSD)</a:t>
            </a:r>
          </a:p>
          <a:p>
            <a:pPr fontAlgn="auto"/>
            <a:r>
              <a:rPr lang="en-US" sz="1900" dirty="0">
                <a:solidFill>
                  <a:schemeClr val="tx1"/>
                </a:solidFill>
              </a:rPr>
              <a:t>Mental Illness</a:t>
            </a:r>
          </a:p>
          <a:p>
            <a:pPr fontAlgn="auto"/>
            <a:r>
              <a:rPr lang="en-US" sz="1800" dirty="0" smtClean="0">
                <a:solidFill>
                  <a:schemeClr val="tx1"/>
                </a:solidFill>
              </a:rPr>
              <a:t>Chronic Pain/Chronic Illness</a:t>
            </a:r>
            <a:endParaRPr lang="en-US" sz="1800" dirty="0">
              <a:solidFill>
                <a:schemeClr val="tx1"/>
              </a:solidFill>
            </a:endParaRPr>
          </a:p>
        </p:txBody>
      </p:sp>
      <p:sp>
        <p:nvSpPr>
          <p:cNvPr id="12" name="Rectangle 11" descr="Most of the disabilities seen  in higher education are not the stereotypical issues most people think of:  mobility, visual or hearing impairments, which is to say visible or apparent disabilities.  Instead, most disabilities are non-apparent, such as learning disabilities, autism spectrum disabilities, traumatic brain injuries, or post-traumatic stress disorder."/>
          <p:cNvSpPr/>
          <p:nvPr/>
        </p:nvSpPr>
        <p:spPr>
          <a:xfrm>
            <a:off x="2394709" y="3117272"/>
            <a:ext cx="4924846" cy="2713644"/>
          </a:xfrm>
          <a:prstGeom prst="rect">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extLst>
      <p:ext uri="{BB962C8B-B14F-4D97-AF65-F5344CB8AC3E}">
        <p14:creationId xmlns:p14="http://schemas.microsoft.com/office/powerpoint/2010/main" val="103118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xEl>
                                              <p:pRg st="2" end="2"/>
                                            </p:txEl>
                                          </p:spTgt>
                                        </p:tgtEl>
                                        <p:attrNameLst>
                                          <p:attrName>style.visibility</p:attrName>
                                        </p:attrNameLst>
                                      </p:cBhvr>
                                      <p:to>
                                        <p:strVal val="visible"/>
                                      </p:to>
                                    </p:set>
                                    <p:animEffect transition="in" filter="fade">
                                      <p:cBhvr>
                                        <p:cTn id="18" dur="500"/>
                                        <p:tgtEl>
                                          <p:spTgt spid="8">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1">
                                            <p:txEl>
                                              <p:pRg st="0" end="0"/>
                                            </p:txEl>
                                          </p:spTgt>
                                        </p:tgtEl>
                                        <p:attrNameLst>
                                          <p:attrName>style.visibility</p:attrName>
                                        </p:attrNameLst>
                                      </p:cBhvr>
                                      <p:to>
                                        <p:strVal val="visible"/>
                                      </p:to>
                                    </p:set>
                                    <p:animEffect transition="in" filter="fade">
                                      <p:cBhvr>
                                        <p:cTn id="31" dur="500"/>
                                        <p:tgtEl>
                                          <p:spTgt spid="11">
                                            <p:txEl>
                                              <p:pRg st="0" end="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xEl>
                                              <p:pRg st="1" end="1"/>
                                            </p:txEl>
                                          </p:spTgt>
                                        </p:tgtEl>
                                        <p:attrNameLst>
                                          <p:attrName>style.visibility</p:attrName>
                                        </p:attrNameLst>
                                      </p:cBhvr>
                                      <p:to>
                                        <p:strVal val="visible"/>
                                      </p:to>
                                    </p:set>
                                    <p:animEffect transition="in" filter="fade">
                                      <p:cBhvr>
                                        <p:cTn id="34" dur="500"/>
                                        <p:tgtEl>
                                          <p:spTgt spid="11">
                                            <p:txEl>
                                              <p:pRg st="1" end="1"/>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Effect transition="in" filter="fade">
                                      <p:cBhvr>
                                        <p:cTn id="37" dur="500"/>
                                        <p:tgtEl>
                                          <p:spTgt spid="11">
                                            <p:txEl>
                                              <p:pRg st="2" end="2"/>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1">
                                            <p:txEl>
                                              <p:pRg st="3" end="3"/>
                                            </p:txEl>
                                          </p:spTgt>
                                        </p:tgtEl>
                                        <p:attrNameLst>
                                          <p:attrName>style.visibility</p:attrName>
                                        </p:attrNameLst>
                                      </p:cBhvr>
                                      <p:to>
                                        <p:strVal val="visible"/>
                                      </p:to>
                                    </p:set>
                                    <p:animEffect transition="in" filter="fade">
                                      <p:cBhvr>
                                        <p:cTn id="40" dur="500"/>
                                        <p:tgtEl>
                                          <p:spTgt spid="11">
                                            <p:txEl>
                                              <p:pRg st="3" end="3"/>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
                                            <p:txEl>
                                              <p:pRg st="4" end="4"/>
                                            </p:txEl>
                                          </p:spTgt>
                                        </p:tgtEl>
                                        <p:attrNameLst>
                                          <p:attrName>style.visibility</p:attrName>
                                        </p:attrNameLst>
                                      </p:cBhvr>
                                      <p:to>
                                        <p:strVal val="visible"/>
                                      </p:to>
                                    </p:set>
                                    <p:animEffect transition="in" filter="fade">
                                      <p:cBhvr>
                                        <p:cTn id="43" dur="500"/>
                                        <p:tgtEl>
                                          <p:spTgt spid="11">
                                            <p:txEl>
                                              <p:pRg st="4" end="4"/>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1">
                                            <p:txEl>
                                              <p:pRg st="5" end="5"/>
                                            </p:txEl>
                                          </p:spTgt>
                                        </p:tgtEl>
                                        <p:attrNameLst>
                                          <p:attrName>style.visibility</p:attrName>
                                        </p:attrNameLst>
                                      </p:cBhvr>
                                      <p:to>
                                        <p:strVal val="visible"/>
                                      </p:to>
                                    </p:set>
                                    <p:animEffect transition="in" filter="fade">
                                      <p:cBhvr>
                                        <p:cTn id="46" dur="500"/>
                                        <p:tgtEl>
                                          <p:spTgt spid="11">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1">
                                            <p:txEl>
                                              <p:pRg st="6" end="6"/>
                                            </p:txEl>
                                          </p:spTgt>
                                        </p:tgtEl>
                                        <p:attrNameLst>
                                          <p:attrName>style.visibility</p:attrName>
                                        </p:attrNameLst>
                                      </p:cBhvr>
                                      <p:to>
                                        <p:strVal val="visible"/>
                                      </p:to>
                                    </p:set>
                                    <p:animEffect transition="in" filter="fade">
                                      <p:cBhvr>
                                        <p:cTn id="51" dur="500"/>
                                        <p:tgtEl>
                                          <p:spTgt spid="11">
                                            <p:txEl>
                                              <p:pRg st="6" end="6"/>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fade">
                                      <p:cBhvr>
                                        <p:cTn id="54" dur="500"/>
                                        <p:tgtEl>
                                          <p:spTgt spid="1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build="p"/>
      <p:bldP spid="9" grpId="0"/>
      <p:bldP spid="10" grpId="0" animBg="1"/>
      <p:bldP spid="11" grpId="0" build="p"/>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199" y="5638800"/>
            <a:ext cx="6705601" cy="738664"/>
          </a:xfrm>
          <a:prstGeom prst="rect">
            <a:avLst/>
          </a:prstGeom>
          <a:noFill/>
        </p:spPr>
        <p:txBody>
          <a:bodyPr wrap="square" rtlCol="0">
            <a:spAutoFit/>
          </a:bodyPr>
          <a:lstStyle/>
          <a:p>
            <a:pPr algn="ctr"/>
            <a:r>
              <a:rPr lang="en-US" sz="1400" dirty="0"/>
              <a:t>The failure to address issues of </a:t>
            </a:r>
            <a:r>
              <a:rPr lang="en-US" sz="1400" dirty="0">
                <a:hlinkClick r:id="rId3"/>
              </a:rPr>
              <a:t>accessibility </a:t>
            </a:r>
            <a:r>
              <a:rPr lang="en-US" sz="1400" dirty="0"/>
              <a:t>for persons with physical, sensory, and cognitive disabilities ultimately threatens to segregate people with disabilities as the permanent second–class citizens of the information age.</a:t>
            </a:r>
          </a:p>
        </p:txBody>
      </p:sp>
      <p:pic>
        <p:nvPicPr>
          <p:cNvPr id="4" name="Picture 5" descr="Cartoon of various animals outdoors with teacher. Caption is 'For a fair selection everybody has to take the same exam. Please climb that tree.' The monkey is happy but the elephant, seal, wolf, penquin, bird, worm, and fish are not happy."/>
          <p:cNvPicPr>
            <a:picLocks noGrp="1" noChangeAspect="1" noChangeArrowheads="1"/>
          </p:cNvPicPr>
          <p:nvPr>
            <p:ph sz="quarter" idx="1"/>
          </p:nvPr>
        </p:nvPicPr>
        <p:blipFill>
          <a:blip r:embed="rId4"/>
          <a:srcRect/>
          <a:stretch>
            <a:fillRect/>
          </a:stretch>
        </p:blipFill>
        <p:spPr>
          <a:xfrm>
            <a:off x="1904999" y="1903478"/>
            <a:ext cx="5334000" cy="3640185"/>
          </a:xfrm>
          <a:effectLst>
            <a:outerShdw blurRad="63500" sx="102000" sy="102000" algn="ctr" rotWithShape="0">
              <a:srgbClr val="000000">
                <a:alpha val="42998"/>
              </a:srgbClr>
            </a:outerShdw>
          </a:effectLst>
          <a:extLst/>
        </p:spPr>
      </p:pic>
      <p:sp>
        <p:nvSpPr>
          <p:cNvPr id="2" name="Title 1"/>
          <p:cNvSpPr>
            <a:spLocks noGrp="1"/>
          </p:cNvSpPr>
          <p:nvPr>
            <p:ph type="title"/>
          </p:nvPr>
        </p:nvSpPr>
        <p:spPr/>
        <p:txBody>
          <a:bodyPr/>
          <a:lstStyle/>
          <a:p>
            <a:pPr>
              <a:defRPr/>
            </a:pPr>
            <a:r>
              <a:rPr lang="en-US" dirty="0" smtClean="0"/>
              <a:t>Separate but Equal is an Issue of Social Justice</a:t>
            </a:r>
            <a:endParaRPr lang="en-US" dirty="0"/>
          </a:p>
        </p:txBody>
      </p:sp>
    </p:spTree>
    <p:extLst>
      <p:ext uri="{BB962C8B-B14F-4D97-AF65-F5344CB8AC3E}">
        <p14:creationId xmlns:p14="http://schemas.microsoft.com/office/powerpoint/2010/main" val="3107799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8092440" cy="1450757"/>
          </a:xfrm>
        </p:spPr>
        <p:txBody>
          <a:bodyPr/>
          <a:lstStyle/>
          <a:p>
            <a:r>
              <a:rPr lang="en-US" dirty="0" smtClean="0"/>
              <a:t>So What is Assistive Technology?</a:t>
            </a:r>
            <a:endParaRPr lang="en-US" dirty="0"/>
          </a:p>
        </p:txBody>
      </p:sp>
      <p:sp>
        <p:nvSpPr>
          <p:cNvPr id="3" name="Content Placeholder 2"/>
          <p:cNvSpPr>
            <a:spLocks noGrp="1"/>
          </p:cNvSpPr>
          <p:nvPr>
            <p:ph idx="1"/>
          </p:nvPr>
        </p:nvSpPr>
        <p:spPr>
          <a:xfrm>
            <a:off x="822959" y="1845734"/>
            <a:ext cx="7787641" cy="4402666"/>
          </a:xfrm>
        </p:spPr>
        <p:txBody>
          <a:bodyPr>
            <a:normAutofit fontScale="85000" lnSpcReduction="20000"/>
          </a:bodyPr>
          <a:lstStyle/>
          <a:p>
            <a:pPr>
              <a:lnSpc>
                <a:spcPct val="150000"/>
              </a:lnSpc>
            </a:pPr>
            <a:r>
              <a:rPr lang="en-US" sz="2300" dirty="0"/>
              <a:t>Assistive Technology is a bridge between electronic information and </a:t>
            </a:r>
            <a:r>
              <a:rPr lang="en-US" sz="2300" dirty="0" smtClean="0"/>
              <a:t>users. </a:t>
            </a:r>
            <a:endParaRPr lang="en-US" sz="2300" dirty="0"/>
          </a:p>
          <a:p>
            <a:pPr>
              <a:lnSpc>
                <a:spcPct val="150000"/>
              </a:lnSpc>
            </a:pPr>
            <a:r>
              <a:rPr lang="en-US" sz="2300" dirty="0"/>
              <a:t>Any kind of </a:t>
            </a:r>
            <a:r>
              <a:rPr lang="en-US" sz="2300" dirty="0" smtClean="0"/>
              <a:t>software or hardware </a:t>
            </a:r>
            <a:r>
              <a:rPr lang="en-US" sz="2300" dirty="0"/>
              <a:t>that provides alternate ways of accessing electronic information.</a:t>
            </a:r>
          </a:p>
          <a:p>
            <a:pPr marL="636588" lvl="1" indent="-292100"/>
            <a:r>
              <a:rPr lang="en-US" sz="2100" dirty="0" smtClean="0"/>
              <a:t>Text-to-Speech, </a:t>
            </a:r>
            <a:endParaRPr lang="en-US" sz="2100" dirty="0"/>
          </a:p>
          <a:p>
            <a:pPr marL="636588" lvl="1" indent="-292100"/>
            <a:r>
              <a:rPr lang="en-US" sz="2100" dirty="0"/>
              <a:t>Voice Recognition</a:t>
            </a:r>
          </a:p>
          <a:p>
            <a:pPr marL="636588" lvl="1" indent="-292100"/>
            <a:r>
              <a:rPr lang="en-US" sz="2100" dirty="0"/>
              <a:t>Literacy Support Software</a:t>
            </a:r>
          </a:p>
          <a:p>
            <a:pPr marL="636588" lvl="1" indent="-292100"/>
            <a:r>
              <a:rPr lang="en-US" sz="2100" dirty="0"/>
              <a:t>Screen Reader </a:t>
            </a:r>
            <a:r>
              <a:rPr lang="en-US" sz="2100" dirty="0" smtClean="0"/>
              <a:t>Software</a:t>
            </a:r>
          </a:p>
          <a:p>
            <a:pPr marL="636588" lvl="1" indent="-292100"/>
            <a:r>
              <a:rPr lang="en-US" sz="2100" dirty="0"/>
              <a:t>Kurzweil</a:t>
            </a:r>
          </a:p>
          <a:p>
            <a:pPr marL="636588" lvl="1" indent="-292100"/>
            <a:r>
              <a:rPr lang="en-US" sz="2100" dirty="0" smtClean="0"/>
              <a:t>JAWS</a:t>
            </a:r>
            <a:endParaRPr lang="en-US" sz="2100" dirty="0"/>
          </a:p>
          <a:p>
            <a:pPr>
              <a:lnSpc>
                <a:spcPct val="150000"/>
              </a:lnSpc>
            </a:pPr>
            <a:r>
              <a:rPr lang="en-US" sz="2300" dirty="0"/>
              <a:t>Can technology interact with the electronic content</a:t>
            </a:r>
            <a:r>
              <a:rPr lang="en-US" sz="2300" dirty="0" smtClean="0"/>
              <a:t>? </a:t>
            </a:r>
            <a:r>
              <a:rPr lang="en-US" sz="2100" dirty="0" smtClean="0"/>
              <a:t>Not </a:t>
            </a:r>
            <a:r>
              <a:rPr lang="en-US" sz="2100" dirty="0"/>
              <a:t>Automatically!</a:t>
            </a:r>
          </a:p>
          <a:p>
            <a:pPr>
              <a:lnSpc>
                <a:spcPct val="150000"/>
              </a:lnSpc>
            </a:pPr>
            <a:r>
              <a:rPr lang="en-US" sz="2300" dirty="0"/>
              <a:t>Content must be designed to interact well with technology. </a:t>
            </a:r>
          </a:p>
          <a:p>
            <a:endParaRPr lang="en-US" dirty="0"/>
          </a:p>
        </p:txBody>
      </p:sp>
    </p:spTree>
    <p:extLst>
      <p:ext uri="{BB962C8B-B14F-4D97-AF65-F5344CB8AC3E}">
        <p14:creationId xmlns:p14="http://schemas.microsoft.com/office/powerpoint/2010/main" val="765724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780196"/>
          </a:xfrm>
        </p:spPr>
        <p:txBody>
          <a:bodyPr>
            <a:normAutofit/>
          </a:bodyPr>
          <a:lstStyle/>
          <a:p>
            <a:pPr>
              <a:defRPr/>
            </a:pPr>
            <a:r>
              <a:rPr lang="en-US" sz="2800" dirty="0" smtClean="0"/>
              <a:t>What is the Accessible Technology Initiative (ATI)?</a:t>
            </a:r>
            <a:endParaRPr lang="en-US" sz="2800" dirty="0"/>
          </a:p>
        </p:txBody>
      </p:sp>
      <p:graphicFrame>
        <p:nvGraphicFramePr>
          <p:cNvPr id="3" name="Content Placeholder 2" descr="Web, Instructional Materials, Procurement "/>
          <p:cNvGraphicFramePr>
            <a:graphicFrameLocks noGrp="1"/>
          </p:cNvGraphicFramePr>
          <p:nvPr>
            <p:ph idx="1"/>
            <p:extLst>
              <p:ext uri="{D42A27DB-BD31-4B8C-83A1-F6EECF244321}">
                <p14:modId xmlns:p14="http://schemas.microsoft.com/office/powerpoint/2010/main" val="2972444676"/>
              </p:ext>
            </p:extLst>
          </p:nvPr>
        </p:nvGraphicFramePr>
        <p:xfrm>
          <a:off x="1219200" y="1885123"/>
          <a:ext cx="5638800" cy="44363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Callout 4" descr="Communicationand Awareness"/>
          <p:cNvSpPr/>
          <p:nvPr/>
        </p:nvSpPr>
        <p:spPr>
          <a:xfrm>
            <a:off x="5334000" y="1885123"/>
            <a:ext cx="2362200" cy="1978178"/>
          </a:xfrm>
          <a:prstGeom prst="wedgeEllipseCallout">
            <a:avLst/>
          </a:prstGeom>
          <a:solidFill>
            <a:srgbClr val="FEE6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562600" y="2551046"/>
            <a:ext cx="1981200" cy="646331"/>
          </a:xfrm>
          <a:prstGeom prst="rect">
            <a:avLst/>
          </a:prstGeom>
        </p:spPr>
        <p:txBody>
          <a:bodyPr wrap="square">
            <a:spAutoFit/>
          </a:bodyPr>
          <a:lstStyle/>
          <a:p>
            <a:pPr lvl="0" algn="ctr"/>
            <a:r>
              <a:rPr lang="en-US" dirty="0"/>
              <a:t> </a:t>
            </a:r>
            <a:r>
              <a:rPr lang="en-US" dirty="0" smtClean="0"/>
              <a:t>Communication &amp; Awareness </a:t>
            </a:r>
            <a:endParaRPr lang="en-US" dirty="0"/>
          </a:p>
        </p:txBody>
      </p:sp>
      <p:sp>
        <p:nvSpPr>
          <p:cNvPr id="4" name="TextBox 3"/>
          <p:cNvSpPr txBox="1"/>
          <p:nvPr/>
        </p:nvSpPr>
        <p:spPr>
          <a:xfrm>
            <a:off x="813021" y="1066801"/>
            <a:ext cx="7553739" cy="861774"/>
          </a:xfrm>
          <a:prstGeom prst="rect">
            <a:avLst/>
          </a:prstGeom>
          <a:noFill/>
        </p:spPr>
        <p:txBody>
          <a:bodyPr wrap="square" rtlCol="0">
            <a:spAutoFit/>
          </a:bodyPr>
          <a:lstStyle/>
          <a:p>
            <a:pPr marL="0" lvl="1"/>
            <a:r>
              <a:rPr lang="en-US" sz="1600" dirty="0"/>
              <a:t>Our use of technology must provide comparable functionality, affordability, timeliness, and must be delivered in as seamless a manner as possible.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Programmers</a:t>
            </a:r>
            <a:endParaRPr lang="en-US" dirty="0"/>
          </a:p>
        </p:txBody>
      </p:sp>
      <p:sp>
        <p:nvSpPr>
          <p:cNvPr id="3" name="Content Placeholder 2"/>
          <p:cNvSpPr>
            <a:spLocks noGrp="1"/>
          </p:cNvSpPr>
          <p:nvPr>
            <p:ph idx="1"/>
          </p:nvPr>
        </p:nvSpPr>
        <p:spPr>
          <a:xfrm>
            <a:off x="822959" y="1845734"/>
            <a:ext cx="7543801" cy="4250266"/>
          </a:xfrm>
        </p:spPr>
        <p:txBody>
          <a:bodyPr>
            <a:normAutofit/>
          </a:bodyPr>
          <a:lstStyle/>
          <a:p>
            <a:pPr>
              <a:buFont typeface="Arial" panose="020B0604020202020204" pitchFamily="34" charset="0"/>
              <a:buChar char="•"/>
            </a:pPr>
            <a:r>
              <a:rPr lang="en-US" sz="2400" dirty="0" smtClean="0">
                <a:hlinkClick r:id="rId3"/>
              </a:rPr>
              <a:t>Teaching Commons at CSU</a:t>
            </a:r>
            <a:endParaRPr lang="en-US" sz="2400" dirty="0" smtClean="0">
              <a:hlinkClick r:id="rId4"/>
            </a:endParaRPr>
          </a:p>
          <a:p>
            <a:pPr>
              <a:buFont typeface="Arial" panose="020B0604020202020204" pitchFamily="34" charset="0"/>
              <a:buChar char="•"/>
            </a:pPr>
            <a:r>
              <a:rPr lang="en-US" sz="2400" dirty="0" smtClean="0">
                <a:hlinkClick r:id="rId4"/>
              </a:rPr>
              <a:t>CUDA </a:t>
            </a:r>
            <a:r>
              <a:rPr lang="en-US" sz="2400" dirty="0">
                <a:hlinkClick r:id="rId4"/>
              </a:rPr>
              <a:t>– Center for Usability in Design and Accessibility</a:t>
            </a:r>
            <a:endParaRPr lang="en-US" sz="2400" dirty="0"/>
          </a:p>
          <a:p>
            <a:pPr lvl="1">
              <a:buFont typeface="Arial" panose="020B0604020202020204" pitchFamily="34" charset="0"/>
              <a:buChar char="•"/>
            </a:pPr>
            <a:r>
              <a:rPr lang="en-US" sz="2000" b="1" dirty="0">
                <a:hlinkClick r:id="rId5"/>
              </a:rPr>
              <a:t>Usability – What is It?</a:t>
            </a:r>
            <a:endParaRPr lang="en-US" sz="2000" b="1" dirty="0"/>
          </a:p>
          <a:p>
            <a:pPr lvl="1">
              <a:buFont typeface="Arial" panose="020B0604020202020204" pitchFamily="34" charset="0"/>
              <a:buChar char="•"/>
            </a:pPr>
            <a:r>
              <a:rPr lang="en-US" sz="2000" b="1" dirty="0">
                <a:hlinkClick r:id="rId5"/>
              </a:rPr>
              <a:t>Walkthrough and Heuristics Evaluations</a:t>
            </a:r>
            <a:endParaRPr lang="en-US" sz="2000" b="1" dirty="0"/>
          </a:p>
          <a:p>
            <a:pPr>
              <a:buFont typeface="Arial" panose="020B0604020202020204" pitchFamily="34" charset="0"/>
              <a:buChar char="•"/>
            </a:pPr>
            <a:r>
              <a:rPr lang="en-US" sz="2400" dirty="0" smtClean="0">
                <a:hlinkClick r:id="rId6"/>
              </a:rPr>
              <a:t>CSU ATI Websites</a:t>
            </a:r>
            <a:endParaRPr lang="en-US" sz="2400" dirty="0" smtClean="0"/>
          </a:p>
          <a:p>
            <a:pPr>
              <a:buFont typeface="Arial" panose="020B0604020202020204" pitchFamily="34" charset="0"/>
              <a:buChar char="•"/>
            </a:pPr>
            <a:endParaRPr lang="en-US" sz="2400" dirty="0" smtClean="0"/>
          </a:p>
        </p:txBody>
      </p:sp>
      <p:pic>
        <p:nvPicPr>
          <p:cNvPr id="4" name="Picture 3"/>
          <p:cNvPicPr>
            <a:picLocks noChangeAspect="1"/>
          </p:cNvPicPr>
          <p:nvPr/>
        </p:nvPicPr>
        <p:blipFill rotWithShape="1">
          <a:blip r:embed="rId7"/>
          <a:srcRect t="33977"/>
          <a:stretch/>
        </p:blipFill>
        <p:spPr>
          <a:xfrm>
            <a:off x="822959" y="4010025"/>
            <a:ext cx="5419010" cy="2085975"/>
          </a:xfrm>
          <a:prstGeom prst="rect">
            <a:avLst/>
          </a:prstGeom>
        </p:spPr>
      </p:pic>
    </p:spTree>
    <p:extLst>
      <p:ext uri="{BB962C8B-B14F-4D97-AF65-F5344CB8AC3E}">
        <p14:creationId xmlns:p14="http://schemas.microsoft.com/office/powerpoint/2010/main" val="2873661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53EC88535387C4A9E84E4DCB6F0CF7B" ma:contentTypeVersion="0" ma:contentTypeDescription="Create a new document." ma:contentTypeScope="" ma:versionID="90ef23c4faa30cdf9ecf712b17c02b2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FF9BC6-6AA6-4B06-BF64-C5D1A7EDAF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A8FD4E1-5D72-444F-9C26-E35422561DAD}">
  <ds:schemaRefs>
    <ds:schemaRef ds:uri="http://schemas.microsoft.com/sharepoint/v3/contenttype/forms"/>
  </ds:schemaRefs>
</ds:datastoreItem>
</file>

<file path=customXml/itemProps3.xml><?xml version="1.0" encoding="utf-8"?>
<ds:datastoreItem xmlns:ds="http://schemas.openxmlformats.org/officeDocument/2006/customXml" ds:itemID="{C1C7B013-3BF4-4DED-95F9-42A16B77CC07}">
  <ds:schemaRefs>
    <ds:schemaRef ds:uri="http://schemas.microsoft.com/office/infopath/2007/PartnerControls"/>
    <ds:schemaRef ds:uri="http://purl.org/dc/dcmitype/"/>
    <ds:schemaRef ds:uri="http://purl.org/dc/elements/1.1/"/>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Retrospect</Template>
  <TotalTime>5699</TotalTime>
  <Words>815</Words>
  <Application>Microsoft Office PowerPoint</Application>
  <PresentationFormat>On-screen Show (4:3)</PresentationFormat>
  <Paragraphs>169</Paragraphs>
  <Slides>22</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Century Schoolbook</vt:lpstr>
      <vt:lpstr>Courier New</vt:lpstr>
      <vt:lpstr>Retrospect</vt:lpstr>
      <vt:lpstr>Accessible Technology Initiative</vt:lpstr>
      <vt:lpstr>Who Am I?</vt:lpstr>
      <vt:lpstr>ADA Laws &amp; ATI Policies</vt:lpstr>
      <vt:lpstr>Recent Legal Action</vt:lpstr>
      <vt:lpstr>Types of Disabilities</vt:lpstr>
      <vt:lpstr>Separate but Equal is an Issue of Social Justice</vt:lpstr>
      <vt:lpstr>So What is Assistive Technology?</vt:lpstr>
      <vt:lpstr>What is the Accessible Technology Initiative (ATI)?</vt:lpstr>
      <vt:lpstr>Tools for Programmers</vt:lpstr>
      <vt:lpstr>Tools for Programmers</vt:lpstr>
      <vt:lpstr>Procurement of E&amp;IT</vt:lpstr>
      <vt:lpstr>Instructional Materials</vt:lpstr>
      <vt:lpstr>Web Accessibility  (Including Digital Content)</vt:lpstr>
      <vt:lpstr>Digital Content</vt:lpstr>
      <vt:lpstr>Communication &amp; Awareness</vt:lpstr>
      <vt:lpstr>Achieving Accessibility via Universal Design for Learning</vt:lpstr>
      <vt:lpstr>Examples of  Inaccessible Design</vt:lpstr>
      <vt:lpstr>Examples of  Accessible Design</vt:lpstr>
      <vt:lpstr>PowerPoint Presentation</vt:lpstr>
      <vt:lpstr>PowerPoint Presentation</vt:lpstr>
      <vt:lpstr>Summary</vt:lpstr>
      <vt:lpstr>For More Information &amp; Assistance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Tawn Gillihan</dc:creator>
  <cp:lastModifiedBy>Tawn Gillihan</cp:lastModifiedBy>
  <cp:revision>244</cp:revision>
  <cp:lastPrinted>2014-06-03T19:28:32Z</cp:lastPrinted>
  <dcterms:created xsi:type="dcterms:W3CDTF">2013-03-04T18:46:53Z</dcterms:created>
  <dcterms:modified xsi:type="dcterms:W3CDTF">2014-08-25T16:40:47Z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0x010100453EC88535387C4A9E84E4DCB6F0CF7B</vt:lpwstr>
  </property>
</Properties>
</file>