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08" r:id="rId2"/>
  </p:sldMasterIdLst>
  <p:notesMasterIdLst>
    <p:notesMasterId r:id="rId36"/>
  </p:notesMasterIdLst>
  <p:handoutMasterIdLst>
    <p:handoutMasterId r:id="rId37"/>
  </p:handoutMasterIdLst>
  <p:sldIdLst>
    <p:sldId id="311" r:id="rId3"/>
    <p:sldId id="341" r:id="rId4"/>
    <p:sldId id="342" r:id="rId5"/>
    <p:sldId id="343" r:id="rId6"/>
    <p:sldId id="344" r:id="rId7"/>
    <p:sldId id="345" r:id="rId8"/>
    <p:sldId id="346" r:id="rId9"/>
    <p:sldId id="347" r:id="rId10"/>
    <p:sldId id="316"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29" r:id="rId24"/>
    <p:sldId id="330" r:id="rId25"/>
    <p:sldId id="331" r:id="rId26"/>
    <p:sldId id="332" r:id="rId27"/>
    <p:sldId id="333" r:id="rId28"/>
    <p:sldId id="334" r:id="rId29"/>
    <p:sldId id="335" r:id="rId30"/>
    <p:sldId id="336" r:id="rId31"/>
    <p:sldId id="337" r:id="rId32"/>
    <p:sldId id="338" r:id="rId33"/>
    <p:sldId id="339" r:id="rId34"/>
    <p:sldId id="340" r:id="rId3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0000"/>
    <a:srgbClr val="FFFF66"/>
    <a:srgbClr val="000099"/>
    <a:srgbClr val="FFFF00"/>
    <a:srgbClr val="7955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21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Lucida Grande" charset="0"/>
                <a:ea typeface="ＭＳ Ｐゴシック" charset="-128"/>
              </a:defRPr>
            </a:lvl1pPr>
          </a:lstStyle>
          <a:p>
            <a:pPr>
              <a:defRPr/>
            </a:pPr>
            <a:endParaRPr lang="en-US"/>
          </a:p>
        </p:txBody>
      </p:sp>
      <p:sp>
        <p:nvSpPr>
          <p:cNvPr id="4608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Lucida Grande" charset="0"/>
                <a:ea typeface="ＭＳ Ｐゴシック" charset="-128"/>
              </a:defRPr>
            </a:lvl1pPr>
          </a:lstStyle>
          <a:p>
            <a:pPr>
              <a:defRPr/>
            </a:pPr>
            <a:endParaRPr lang="en-US"/>
          </a:p>
        </p:txBody>
      </p:sp>
      <p:sp>
        <p:nvSpPr>
          <p:cNvPr id="4608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Lucida Grande" charset="0"/>
                <a:ea typeface="ＭＳ Ｐゴシック" charset="-128"/>
              </a:defRPr>
            </a:lvl1pPr>
          </a:lstStyle>
          <a:p>
            <a:pPr>
              <a:defRPr/>
            </a:pPr>
            <a:endParaRPr lang="en-US"/>
          </a:p>
        </p:txBody>
      </p:sp>
      <p:sp>
        <p:nvSpPr>
          <p:cNvPr id="4608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Lucida Grande" charset="0"/>
              </a:defRPr>
            </a:lvl1pPr>
          </a:lstStyle>
          <a:p>
            <a:pPr>
              <a:defRPr/>
            </a:pPr>
            <a:fld id="{DCCCBE7D-80EC-4693-8B98-D6AA1733735D}" type="slidenum">
              <a:rPr lang="en-US" altLang="en-US"/>
              <a:pPr>
                <a:defRPr/>
              </a:pPr>
              <a:t>‹#›</a:t>
            </a:fld>
            <a:endParaRPr lang="en-US" altLang="en-US"/>
          </a:p>
        </p:txBody>
      </p:sp>
    </p:spTree>
    <p:extLst>
      <p:ext uri="{BB962C8B-B14F-4D97-AF65-F5344CB8AC3E}">
        <p14:creationId xmlns:p14="http://schemas.microsoft.com/office/powerpoint/2010/main" val="4221576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Lucida Grande" charset="0"/>
                <a:ea typeface="ＭＳ Ｐゴシック" charset="-128"/>
              </a:defRPr>
            </a:lvl1pPr>
          </a:lstStyle>
          <a:p>
            <a:pPr>
              <a:defRPr/>
            </a:pPr>
            <a:endParaRPr lang="en-US"/>
          </a:p>
        </p:txBody>
      </p:sp>
      <p:sp>
        <p:nvSpPr>
          <p:cNvPr id="614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Lucida Grande" charset="0"/>
                <a:ea typeface="ＭＳ Ｐゴシック" charset="-128"/>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Lucida Grande" charset="0"/>
                <a:ea typeface="ＭＳ Ｐゴシック" charset="-128"/>
              </a:defRPr>
            </a:lvl1pPr>
          </a:lstStyle>
          <a:p>
            <a:pPr>
              <a:defRPr/>
            </a:pPr>
            <a:endParaRPr lang="en-US"/>
          </a:p>
        </p:txBody>
      </p:sp>
      <p:sp>
        <p:nvSpPr>
          <p:cNvPr id="615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Lucida Grande" charset="0"/>
              </a:defRPr>
            </a:lvl1pPr>
          </a:lstStyle>
          <a:p>
            <a:pPr>
              <a:defRPr/>
            </a:pPr>
            <a:fld id="{987EFFBB-AD18-49F4-A9F5-3056B90C875B}" type="slidenum">
              <a:rPr lang="en-US" altLang="en-US"/>
              <a:pPr>
                <a:defRPr/>
              </a:pPr>
              <a:t>‹#›</a:t>
            </a:fld>
            <a:endParaRPr lang="en-US" altLang="en-US"/>
          </a:p>
        </p:txBody>
      </p:sp>
    </p:spTree>
    <p:extLst>
      <p:ext uri="{BB962C8B-B14F-4D97-AF65-F5344CB8AC3E}">
        <p14:creationId xmlns:p14="http://schemas.microsoft.com/office/powerpoint/2010/main" val="41832680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Lucida Grande"/>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Lucida Grande"/>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Lucida Grande"/>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Lucida Grande"/>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Lucida Grande"/>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Lucida Grande" charset="0"/>
                <a:ea typeface="ＭＳ Ｐゴシック" panose="020B0600070205080204" pitchFamily="34" charset="-128"/>
              </a:defRPr>
            </a:lvl1pPr>
            <a:lvl2pPr marL="742950" indent="-285750" defTabSz="931863">
              <a:spcBef>
                <a:spcPct val="30000"/>
              </a:spcBef>
              <a:defRPr sz="1200">
                <a:solidFill>
                  <a:schemeClr val="tx1"/>
                </a:solidFill>
                <a:latin typeface="Lucida Grande" charset="0"/>
                <a:ea typeface="ＭＳ Ｐゴシック" panose="020B0600070205080204" pitchFamily="34" charset="-128"/>
              </a:defRPr>
            </a:lvl2pPr>
            <a:lvl3pPr marL="1143000" indent="-228600" defTabSz="931863">
              <a:spcBef>
                <a:spcPct val="30000"/>
              </a:spcBef>
              <a:defRPr sz="1200">
                <a:solidFill>
                  <a:schemeClr val="tx1"/>
                </a:solidFill>
                <a:latin typeface="Lucida Grande" charset="0"/>
                <a:ea typeface="ＭＳ Ｐゴシック" panose="020B0600070205080204" pitchFamily="34" charset="-128"/>
              </a:defRPr>
            </a:lvl3pPr>
            <a:lvl4pPr marL="1600200" indent="-228600" defTabSz="931863">
              <a:spcBef>
                <a:spcPct val="30000"/>
              </a:spcBef>
              <a:defRPr sz="1200">
                <a:solidFill>
                  <a:schemeClr val="tx1"/>
                </a:solidFill>
                <a:latin typeface="Lucida Grande" charset="0"/>
                <a:ea typeface="ＭＳ Ｐゴシック" panose="020B0600070205080204" pitchFamily="34" charset="-128"/>
              </a:defRPr>
            </a:lvl4pPr>
            <a:lvl5pPr marL="2057400" indent="-228600" defTabSz="931863">
              <a:spcBef>
                <a:spcPct val="30000"/>
              </a:spcBef>
              <a:defRPr sz="1200">
                <a:solidFill>
                  <a:schemeClr val="tx1"/>
                </a:solidFill>
                <a:latin typeface="Lucida Grande"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9pPr>
          </a:lstStyle>
          <a:p>
            <a:pPr>
              <a:spcBef>
                <a:spcPct val="0"/>
              </a:spcBef>
            </a:pPr>
            <a:fld id="{ADFCAB9F-F6BB-4C71-8875-AD7F2EBF622B}" type="slidenum">
              <a:rPr lang="en-US" altLang="en-US" smtClean="0"/>
              <a:pPr>
                <a:spcBef>
                  <a:spcPct val="0"/>
                </a:spcBef>
              </a:pPr>
              <a:t>1</a:t>
            </a:fld>
            <a:endParaRPr lang="en-US" alt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2371516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Lucida Grande" charset="0"/>
                <a:ea typeface="ＭＳ Ｐゴシック" panose="020B0600070205080204" pitchFamily="34" charset="-128"/>
              </a:defRPr>
            </a:lvl1pPr>
            <a:lvl2pPr marL="742950" indent="-285750" defTabSz="931863">
              <a:spcBef>
                <a:spcPct val="30000"/>
              </a:spcBef>
              <a:defRPr sz="1200">
                <a:solidFill>
                  <a:schemeClr val="tx1"/>
                </a:solidFill>
                <a:latin typeface="Lucida Grande" charset="0"/>
                <a:ea typeface="ＭＳ Ｐゴシック" panose="020B0600070205080204" pitchFamily="34" charset="-128"/>
              </a:defRPr>
            </a:lvl2pPr>
            <a:lvl3pPr marL="1143000" indent="-228600" defTabSz="931863">
              <a:spcBef>
                <a:spcPct val="30000"/>
              </a:spcBef>
              <a:defRPr sz="1200">
                <a:solidFill>
                  <a:schemeClr val="tx1"/>
                </a:solidFill>
                <a:latin typeface="Lucida Grande" charset="0"/>
                <a:ea typeface="ＭＳ Ｐゴシック" panose="020B0600070205080204" pitchFamily="34" charset="-128"/>
              </a:defRPr>
            </a:lvl3pPr>
            <a:lvl4pPr marL="1600200" indent="-228600" defTabSz="931863">
              <a:spcBef>
                <a:spcPct val="30000"/>
              </a:spcBef>
              <a:defRPr sz="1200">
                <a:solidFill>
                  <a:schemeClr val="tx1"/>
                </a:solidFill>
                <a:latin typeface="Lucida Grande" charset="0"/>
                <a:ea typeface="ＭＳ Ｐゴシック" panose="020B0600070205080204" pitchFamily="34" charset="-128"/>
              </a:defRPr>
            </a:lvl4pPr>
            <a:lvl5pPr marL="2057400" indent="-228600" defTabSz="931863">
              <a:spcBef>
                <a:spcPct val="30000"/>
              </a:spcBef>
              <a:defRPr sz="1200">
                <a:solidFill>
                  <a:schemeClr val="tx1"/>
                </a:solidFill>
                <a:latin typeface="Lucida Grande"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9pPr>
          </a:lstStyle>
          <a:p>
            <a:pPr>
              <a:spcBef>
                <a:spcPct val="0"/>
              </a:spcBef>
            </a:pPr>
            <a:fld id="{018FF3EA-CC8D-498A-8C48-B4C3F28CBC69}" type="slidenum">
              <a:rPr lang="en-US" altLang="en-US" smtClean="0">
                <a:solidFill>
                  <a:srgbClr val="000000"/>
                </a:solidFill>
              </a:rPr>
              <a:pPr>
                <a:spcBef>
                  <a:spcPct val="0"/>
                </a:spcBef>
              </a:pPr>
              <a:t>11</a:t>
            </a:fld>
            <a:endParaRPr lang="en-US" altLang="en-US" smtClean="0">
              <a:solidFill>
                <a:srgbClr val="000000"/>
              </a:solidFill>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321637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Lucida Grande" charset="0"/>
                <a:ea typeface="ＭＳ Ｐゴシック" panose="020B0600070205080204" pitchFamily="34" charset="-128"/>
              </a:defRPr>
            </a:lvl1pPr>
            <a:lvl2pPr marL="742950" indent="-285750" defTabSz="931863">
              <a:spcBef>
                <a:spcPct val="30000"/>
              </a:spcBef>
              <a:defRPr sz="1200">
                <a:solidFill>
                  <a:schemeClr val="tx1"/>
                </a:solidFill>
                <a:latin typeface="Lucida Grande" charset="0"/>
                <a:ea typeface="ＭＳ Ｐゴシック" panose="020B0600070205080204" pitchFamily="34" charset="-128"/>
              </a:defRPr>
            </a:lvl2pPr>
            <a:lvl3pPr marL="1143000" indent="-228600" defTabSz="931863">
              <a:spcBef>
                <a:spcPct val="30000"/>
              </a:spcBef>
              <a:defRPr sz="1200">
                <a:solidFill>
                  <a:schemeClr val="tx1"/>
                </a:solidFill>
                <a:latin typeface="Lucida Grande" charset="0"/>
                <a:ea typeface="ＭＳ Ｐゴシック" panose="020B0600070205080204" pitchFamily="34" charset="-128"/>
              </a:defRPr>
            </a:lvl3pPr>
            <a:lvl4pPr marL="1600200" indent="-228600" defTabSz="931863">
              <a:spcBef>
                <a:spcPct val="30000"/>
              </a:spcBef>
              <a:defRPr sz="1200">
                <a:solidFill>
                  <a:schemeClr val="tx1"/>
                </a:solidFill>
                <a:latin typeface="Lucida Grande" charset="0"/>
                <a:ea typeface="ＭＳ Ｐゴシック" panose="020B0600070205080204" pitchFamily="34" charset="-128"/>
              </a:defRPr>
            </a:lvl4pPr>
            <a:lvl5pPr marL="2057400" indent="-228600" defTabSz="931863">
              <a:spcBef>
                <a:spcPct val="30000"/>
              </a:spcBef>
              <a:defRPr sz="1200">
                <a:solidFill>
                  <a:schemeClr val="tx1"/>
                </a:solidFill>
                <a:latin typeface="Lucida Grande"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9pPr>
          </a:lstStyle>
          <a:p>
            <a:pPr>
              <a:spcBef>
                <a:spcPct val="0"/>
              </a:spcBef>
            </a:pPr>
            <a:fld id="{47C66EC1-DCF9-4C7F-86C1-E67342909B3A}" type="slidenum">
              <a:rPr lang="en-US" altLang="en-US" smtClean="0">
                <a:solidFill>
                  <a:srgbClr val="000000"/>
                </a:solidFill>
              </a:rPr>
              <a:pPr>
                <a:spcBef>
                  <a:spcPct val="0"/>
                </a:spcBef>
              </a:pPr>
              <a:t>12</a:t>
            </a:fld>
            <a:endParaRPr lang="en-US" altLang="en-US" smtClean="0">
              <a:solidFill>
                <a:srgbClr val="000000"/>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1293167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Lucida Grande" charset="0"/>
                <a:ea typeface="ＭＳ Ｐゴシック" panose="020B0600070205080204" pitchFamily="34" charset="-128"/>
              </a:defRPr>
            </a:lvl1pPr>
            <a:lvl2pPr marL="742950" indent="-285750" defTabSz="931863">
              <a:spcBef>
                <a:spcPct val="30000"/>
              </a:spcBef>
              <a:defRPr sz="1200">
                <a:solidFill>
                  <a:schemeClr val="tx1"/>
                </a:solidFill>
                <a:latin typeface="Lucida Grande" charset="0"/>
                <a:ea typeface="ＭＳ Ｐゴシック" panose="020B0600070205080204" pitchFamily="34" charset="-128"/>
              </a:defRPr>
            </a:lvl2pPr>
            <a:lvl3pPr marL="1143000" indent="-228600" defTabSz="931863">
              <a:spcBef>
                <a:spcPct val="30000"/>
              </a:spcBef>
              <a:defRPr sz="1200">
                <a:solidFill>
                  <a:schemeClr val="tx1"/>
                </a:solidFill>
                <a:latin typeface="Lucida Grande" charset="0"/>
                <a:ea typeface="ＭＳ Ｐゴシック" panose="020B0600070205080204" pitchFamily="34" charset="-128"/>
              </a:defRPr>
            </a:lvl3pPr>
            <a:lvl4pPr marL="1600200" indent="-228600" defTabSz="931863">
              <a:spcBef>
                <a:spcPct val="30000"/>
              </a:spcBef>
              <a:defRPr sz="1200">
                <a:solidFill>
                  <a:schemeClr val="tx1"/>
                </a:solidFill>
                <a:latin typeface="Lucida Grande" charset="0"/>
                <a:ea typeface="ＭＳ Ｐゴシック" panose="020B0600070205080204" pitchFamily="34" charset="-128"/>
              </a:defRPr>
            </a:lvl4pPr>
            <a:lvl5pPr marL="2057400" indent="-228600" defTabSz="931863">
              <a:spcBef>
                <a:spcPct val="30000"/>
              </a:spcBef>
              <a:defRPr sz="1200">
                <a:solidFill>
                  <a:schemeClr val="tx1"/>
                </a:solidFill>
                <a:latin typeface="Lucida Grande"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9pPr>
          </a:lstStyle>
          <a:p>
            <a:pPr>
              <a:spcBef>
                <a:spcPct val="0"/>
              </a:spcBef>
            </a:pPr>
            <a:fld id="{7659812B-AB6E-49C7-8E1F-BD3E78EA8E96}" type="slidenum">
              <a:rPr lang="en-US" altLang="en-US" smtClean="0">
                <a:solidFill>
                  <a:srgbClr val="000000"/>
                </a:solidFill>
              </a:rPr>
              <a:pPr>
                <a:spcBef>
                  <a:spcPct val="0"/>
                </a:spcBef>
              </a:pPr>
              <a:t>13</a:t>
            </a:fld>
            <a:endParaRPr lang="en-US" altLang="en-US" smtClean="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3971354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Lucida Grande" charset="0"/>
                <a:ea typeface="ＭＳ Ｐゴシック" panose="020B0600070205080204" pitchFamily="34" charset="-128"/>
              </a:defRPr>
            </a:lvl1pPr>
            <a:lvl2pPr marL="742950" indent="-285750" defTabSz="931863">
              <a:spcBef>
                <a:spcPct val="30000"/>
              </a:spcBef>
              <a:defRPr sz="1200">
                <a:solidFill>
                  <a:schemeClr val="tx1"/>
                </a:solidFill>
                <a:latin typeface="Lucida Grande" charset="0"/>
                <a:ea typeface="ＭＳ Ｐゴシック" panose="020B0600070205080204" pitchFamily="34" charset="-128"/>
              </a:defRPr>
            </a:lvl2pPr>
            <a:lvl3pPr marL="1143000" indent="-228600" defTabSz="931863">
              <a:spcBef>
                <a:spcPct val="30000"/>
              </a:spcBef>
              <a:defRPr sz="1200">
                <a:solidFill>
                  <a:schemeClr val="tx1"/>
                </a:solidFill>
                <a:latin typeface="Lucida Grande" charset="0"/>
                <a:ea typeface="ＭＳ Ｐゴシック" panose="020B0600070205080204" pitchFamily="34" charset="-128"/>
              </a:defRPr>
            </a:lvl3pPr>
            <a:lvl4pPr marL="1600200" indent="-228600" defTabSz="931863">
              <a:spcBef>
                <a:spcPct val="30000"/>
              </a:spcBef>
              <a:defRPr sz="1200">
                <a:solidFill>
                  <a:schemeClr val="tx1"/>
                </a:solidFill>
                <a:latin typeface="Lucida Grande" charset="0"/>
                <a:ea typeface="ＭＳ Ｐゴシック" panose="020B0600070205080204" pitchFamily="34" charset="-128"/>
              </a:defRPr>
            </a:lvl4pPr>
            <a:lvl5pPr marL="2057400" indent="-228600" defTabSz="931863">
              <a:spcBef>
                <a:spcPct val="30000"/>
              </a:spcBef>
              <a:defRPr sz="1200">
                <a:solidFill>
                  <a:schemeClr val="tx1"/>
                </a:solidFill>
                <a:latin typeface="Lucida Grande"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9pPr>
          </a:lstStyle>
          <a:p>
            <a:pPr>
              <a:spcBef>
                <a:spcPct val="0"/>
              </a:spcBef>
            </a:pPr>
            <a:fld id="{7659812B-AB6E-49C7-8E1F-BD3E78EA8E96}" type="slidenum">
              <a:rPr lang="en-US" altLang="en-US" smtClean="0">
                <a:solidFill>
                  <a:srgbClr val="000000"/>
                </a:solidFill>
              </a:rPr>
              <a:pPr>
                <a:spcBef>
                  <a:spcPct val="0"/>
                </a:spcBef>
              </a:pPr>
              <a:t>14</a:t>
            </a:fld>
            <a:endParaRPr lang="en-US" altLang="en-US" smtClean="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2488083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Lucida Grande" charset="0"/>
                <a:ea typeface="ＭＳ Ｐゴシック" panose="020B0600070205080204" pitchFamily="34" charset="-128"/>
              </a:defRPr>
            </a:lvl1pPr>
            <a:lvl2pPr marL="742950" indent="-285750" defTabSz="931863">
              <a:spcBef>
                <a:spcPct val="30000"/>
              </a:spcBef>
              <a:defRPr sz="1200">
                <a:solidFill>
                  <a:schemeClr val="tx1"/>
                </a:solidFill>
                <a:latin typeface="Lucida Grande" charset="0"/>
                <a:ea typeface="ＭＳ Ｐゴシック" panose="020B0600070205080204" pitchFamily="34" charset="-128"/>
              </a:defRPr>
            </a:lvl2pPr>
            <a:lvl3pPr marL="1143000" indent="-228600" defTabSz="931863">
              <a:spcBef>
                <a:spcPct val="30000"/>
              </a:spcBef>
              <a:defRPr sz="1200">
                <a:solidFill>
                  <a:schemeClr val="tx1"/>
                </a:solidFill>
                <a:latin typeface="Lucida Grande" charset="0"/>
                <a:ea typeface="ＭＳ Ｐゴシック" panose="020B0600070205080204" pitchFamily="34" charset="-128"/>
              </a:defRPr>
            </a:lvl3pPr>
            <a:lvl4pPr marL="1600200" indent="-228600" defTabSz="931863">
              <a:spcBef>
                <a:spcPct val="30000"/>
              </a:spcBef>
              <a:defRPr sz="1200">
                <a:solidFill>
                  <a:schemeClr val="tx1"/>
                </a:solidFill>
                <a:latin typeface="Lucida Grande" charset="0"/>
                <a:ea typeface="ＭＳ Ｐゴシック" panose="020B0600070205080204" pitchFamily="34" charset="-128"/>
              </a:defRPr>
            </a:lvl4pPr>
            <a:lvl5pPr marL="2057400" indent="-228600" defTabSz="931863">
              <a:spcBef>
                <a:spcPct val="30000"/>
              </a:spcBef>
              <a:defRPr sz="1200">
                <a:solidFill>
                  <a:schemeClr val="tx1"/>
                </a:solidFill>
                <a:latin typeface="Lucida Grande"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9pPr>
          </a:lstStyle>
          <a:p>
            <a:pPr>
              <a:spcBef>
                <a:spcPct val="0"/>
              </a:spcBef>
            </a:pPr>
            <a:fld id="{ADFCAB9F-F6BB-4C71-8875-AD7F2EBF622B}" type="slidenum">
              <a:rPr lang="en-US" altLang="en-US" smtClean="0">
                <a:solidFill>
                  <a:srgbClr val="000000"/>
                </a:solidFill>
              </a:rPr>
              <a:pPr>
                <a:spcBef>
                  <a:spcPct val="0"/>
                </a:spcBef>
              </a:pPr>
              <a:t>15</a:t>
            </a:fld>
            <a:endParaRPr lang="en-US" altLang="en-US" smtClean="0">
              <a:solidFill>
                <a:srgbClr val="000000"/>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2594442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Lucida Grande" charset="0"/>
                <a:ea typeface="ＭＳ Ｐゴシック" panose="020B0600070205080204" pitchFamily="34" charset="-128"/>
              </a:defRPr>
            </a:lvl1pPr>
            <a:lvl2pPr marL="742950" indent="-285750" defTabSz="931863">
              <a:spcBef>
                <a:spcPct val="30000"/>
              </a:spcBef>
              <a:defRPr sz="1200">
                <a:solidFill>
                  <a:schemeClr val="tx1"/>
                </a:solidFill>
                <a:latin typeface="Lucida Grande" charset="0"/>
                <a:ea typeface="ＭＳ Ｐゴシック" panose="020B0600070205080204" pitchFamily="34" charset="-128"/>
              </a:defRPr>
            </a:lvl2pPr>
            <a:lvl3pPr marL="1143000" indent="-228600" defTabSz="931863">
              <a:spcBef>
                <a:spcPct val="30000"/>
              </a:spcBef>
              <a:defRPr sz="1200">
                <a:solidFill>
                  <a:schemeClr val="tx1"/>
                </a:solidFill>
                <a:latin typeface="Lucida Grande" charset="0"/>
                <a:ea typeface="ＭＳ Ｐゴシック" panose="020B0600070205080204" pitchFamily="34" charset="-128"/>
              </a:defRPr>
            </a:lvl3pPr>
            <a:lvl4pPr marL="1600200" indent="-228600" defTabSz="931863">
              <a:spcBef>
                <a:spcPct val="30000"/>
              </a:spcBef>
              <a:defRPr sz="1200">
                <a:solidFill>
                  <a:schemeClr val="tx1"/>
                </a:solidFill>
                <a:latin typeface="Lucida Grande" charset="0"/>
                <a:ea typeface="ＭＳ Ｐゴシック" panose="020B0600070205080204" pitchFamily="34" charset="-128"/>
              </a:defRPr>
            </a:lvl4pPr>
            <a:lvl5pPr marL="2057400" indent="-228600" defTabSz="931863">
              <a:spcBef>
                <a:spcPct val="30000"/>
              </a:spcBef>
              <a:defRPr sz="1200">
                <a:solidFill>
                  <a:schemeClr val="tx1"/>
                </a:solidFill>
                <a:latin typeface="Lucida Grande"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9pPr>
          </a:lstStyle>
          <a:p>
            <a:pPr>
              <a:spcBef>
                <a:spcPct val="0"/>
              </a:spcBef>
            </a:pPr>
            <a:fld id="{018FF3EA-CC8D-498A-8C48-B4C3F28CBC69}" type="slidenum">
              <a:rPr lang="en-US" altLang="en-US" smtClean="0">
                <a:solidFill>
                  <a:srgbClr val="000000"/>
                </a:solidFill>
              </a:rPr>
              <a:pPr>
                <a:spcBef>
                  <a:spcPct val="0"/>
                </a:spcBef>
              </a:pPr>
              <a:t>16</a:t>
            </a:fld>
            <a:endParaRPr lang="en-US" altLang="en-US" smtClean="0">
              <a:solidFill>
                <a:srgbClr val="000000"/>
              </a:solidFill>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1458402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Lucida Grande" charset="0"/>
                <a:ea typeface="ＭＳ Ｐゴシック" panose="020B0600070205080204" pitchFamily="34" charset="-128"/>
              </a:defRPr>
            </a:lvl1pPr>
            <a:lvl2pPr marL="742950" indent="-285750" defTabSz="931863">
              <a:spcBef>
                <a:spcPct val="30000"/>
              </a:spcBef>
              <a:defRPr sz="1200">
                <a:solidFill>
                  <a:schemeClr val="tx1"/>
                </a:solidFill>
                <a:latin typeface="Lucida Grande" charset="0"/>
                <a:ea typeface="ＭＳ Ｐゴシック" panose="020B0600070205080204" pitchFamily="34" charset="-128"/>
              </a:defRPr>
            </a:lvl2pPr>
            <a:lvl3pPr marL="1143000" indent="-228600" defTabSz="931863">
              <a:spcBef>
                <a:spcPct val="30000"/>
              </a:spcBef>
              <a:defRPr sz="1200">
                <a:solidFill>
                  <a:schemeClr val="tx1"/>
                </a:solidFill>
                <a:latin typeface="Lucida Grande" charset="0"/>
                <a:ea typeface="ＭＳ Ｐゴシック" panose="020B0600070205080204" pitchFamily="34" charset="-128"/>
              </a:defRPr>
            </a:lvl3pPr>
            <a:lvl4pPr marL="1600200" indent="-228600" defTabSz="931863">
              <a:spcBef>
                <a:spcPct val="30000"/>
              </a:spcBef>
              <a:defRPr sz="1200">
                <a:solidFill>
                  <a:schemeClr val="tx1"/>
                </a:solidFill>
                <a:latin typeface="Lucida Grande" charset="0"/>
                <a:ea typeface="ＭＳ Ｐゴシック" panose="020B0600070205080204" pitchFamily="34" charset="-128"/>
              </a:defRPr>
            </a:lvl4pPr>
            <a:lvl5pPr marL="2057400" indent="-228600" defTabSz="931863">
              <a:spcBef>
                <a:spcPct val="30000"/>
              </a:spcBef>
              <a:defRPr sz="1200">
                <a:solidFill>
                  <a:schemeClr val="tx1"/>
                </a:solidFill>
                <a:latin typeface="Lucida Grande"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9pPr>
          </a:lstStyle>
          <a:p>
            <a:pPr>
              <a:spcBef>
                <a:spcPct val="0"/>
              </a:spcBef>
            </a:pPr>
            <a:fld id="{47C66EC1-DCF9-4C7F-86C1-E67342909B3A}" type="slidenum">
              <a:rPr lang="en-US" altLang="en-US" smtClean="0">
                <a:solidFill>
                  <a:srgbClr val="000000"/>
                </a:solidFill>
              </a:rPr>
              <a:pPr>
                <a:spcBef>
                  <a:spcPct val="0"/>
                </a:spcBef>
              </a:pPr>
              <a:t>17</a:t>
            </a:fld>
            <a:endParaRPr lang="en-US" altLang="en-US" smtClean="0">
              <a:solidFill>
                <a:srgbClr val="000000"/>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3330160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Lucida Grande" charset="0"/>
                <a:ea typeface="ＭＳ Ｐゴシック" panose="020B0600070205080204" pitchFamily="34" charset="-128"/>
              </a:defRPr>
            </a:lvl1pPr>
            <a:lvl2pPr marL="742950" indent="-285750" defTabSz="931863">
              <a:spcBef>
                <a:spcPct val="30000"/>
              </a:spcBef>
              <a:defRPr sz="1200">
                <a:solidFill>
                  <a:schemeClr val="tx1"/>
                </a:solidFill>
                <a:latin typeface="Lucida Grande" charset="0"/>
                <a:ea typeface="ＭＳ Ｐゴシック" panose="020B0600070205080204" pitchFamily="34" charset="-128"/>
              </a:defRPr>
            </a:lvl2pPr>
            <a:lvl3pPr marL="1143000" indent="-228600" defTabSz="931863">
              <a:spcBef>
                <a:spcPct val="30000"/>
              </a:spcBef>
              <a:defRPr sz="1200">
                <a:solidFill>
                  <a:schemeClr val="tx1"/>
                </a:solidFill>
                <a:latin typeface="Lucida Grande" charset="0"/>
                <a:ea typeface="ＭＳ Ｐゴシック" panose="020B0600070205080204" pitchFamily="34" charset="-128"/>
              </a:defRPr>
            </a:lvl3pPr>
            <a:lvl4pPr marL="1600200" indent="-228600" defTabSz="931863">
              <a:spcBef>
                <a:spcPct val="30000"/>
              </a:spcBef>
              <a:defRPr sz="1200">
                <a:solidFill>
                  <a:schemeClr val="tx1"/>
                </a:solidFill>
                <a:latin typeface="Lucida Grande" charset="0"/>
                <a:ea typeface="ＭＳ Ｐゴシック" panose="020B0600070205080204" pitchFamily="34" charset="-128"/>
              </a:defRPr>
            </a:lvl4pPr>
            <a:lvl5pPr marL="2057400" indent="-228600" defTabSz="931863">
              <a:spcBef>
                <a:spcPct val="30000"/>
              </a:spcBef>
              <a:defRPr sz="1200">
                <a:solidFill>
                  <a:schemeClr val="tx1"/>
                </a:solidFill>
                <a:latin typeface="Lucida Grande"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9pPr>
          </a:lstStyle>
          <a:p>
            <a:pPr>
              <a:spcBef>
                <a:spcPct val="0"/>
              </a:spcBef>
            </a:pPr>
            <a:fld id="{7659812B-AB6E-49C7-8E1F-BD3E78EA8E96}" type="slidenum">
              <a:rPr lang="en-US" altLang="en-US" smtClean="0">
                <a:solidFill>
                  <a:srgbClr val="000000"/>
                </a:solidFill>
              </a:rPr>
              <a:pPr>
                <a:spcBef>
                  <a:spcPct val="0"/>
                </a:spcBef>
              </a:pPr>
              <a:t>18</a:t>
            </a:fld>
            <a:endParaRPr lang="en-US" altLang="en-US" smtClean="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1844434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ＭＳ Ｐゴシック" panose="020B0600070205080204" pitchFamily="34" charset="-128"/>
              </a:defRPr>
            </a:lvl1pPr>
            <a:lvl2pPr marL="742950" indent="-285750" defTabSz="931863">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91FA925-58D8-4228-899C-7727662B6BC7}" type="slidenum">
              <a:rPr lang="en-US" altLang="en-US" sz="1200">
                <a:solidFill>
                  <a:srgbClr val="000000"/>
                </a:solidFill>
                <a:latin typeface="Lucida Grande" charset="0"/>
              </a:rPr>
              <a:pPr/>
              <a:t>19</a:t>
            </a:fld>
            <a:endParaRPr lang="en-US" altLang="en-US" sz="1200">
              <a:solidFill>
                <a:srgbClr val="000000"/>
              </a:solidFill>
              <a:latin typeface="Lucida Grande"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3489655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ＭＳ Ｐゴシック" panose="020B0600070205080204" pitchFamily="34" charset="-128"/>
              </a:defRPr>
            </a:lvl1pPr>
            <a:lvl2pPr marL="742950" indent="-285750" defTabSz="931863">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60C9BA4-8BD8-4B44-BC5E-280001128877}" type="slidenum">
              <a:rPr lang="en-US" altLang="en-US" sz="1200">
                <a:solidFill>
                  <a:srgbClr val="000000"/>
                </a:solidFill>
                <a:latin typeface="Lucida Grande" charset="0"/>
              </a:rPr>
              <a:pPr/>
              <a:t>20</a:t>
            </a:fld>
            <a:endParaRPr lang="en-US" altLang="en-US" sz="1200">
              <a:solidFill>
                <a:srgbClr val="000000"/>
              </a:solidFill>
              <a:latin typeface="Lucida Grande"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3631627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Lucida Grande" charset="0"/>
                <a:ea typeface="ＭＳ Ｐゴシック" panose="020B0600070205080204" pitchFamily="34" charset="-128"/>
              </a:defRPr>
            </a:lvl1pPr>
            <a:lvl2pPr marL="742950" indent="-285750" defTabSz="931863">
              <a:spcBef>
                <a:spcPct val="30000"/>
              </a:spcBef>
              <a:defRPr sz="1200">
                <a:solidFill>
                  <a:schemeClr val="tx1"/>
                </a:solidFill>
                <a:latin typeface="Lucida Grande" charset="0"/>
                <a:ea typeface="ＭＳ Ｐゴシック" panose="020B0600070205080204" pitchFamily="34" charset="-128"/>
              </a:defRPr>
            </a:lvl2pPr>
            <a:lvl3pPr marL="1143000" indent="-228600" defTabSz="931863">
              <a:spcBef>
                <a:spcPct val="30000"/>
              </a:spcBef>
              <a:defRPr sz="1200">
                <a:solidFill>
                  <a:schemeClr val="tx1"/>
                </a:solidFill>
                <a:latin typeface="Lucida Grande" charset="0"/>
                <a:ea typeface="ＭＳ Ｐゴシック" panose="020B0600070205080204" pitchFamily="34" charset="-128"/>
              </a:defRPr>
            </a:lvl3pPr>
            <a:lvl4pPr marL="1600200" indent="-228600" defTabSz="931863">
              <a:spcBef>
                <a:spcPct val="30000"/>
              </a:spcBef>
              <a:defRPr sz="1200">
                <a:solidFill>
                  <a:schemeClr val="tx1"/>
                </a:solidFill>
                <a:latin typeface="Lucida Grande" charset="0"/>
                <a:ea typeface="ＭＳ Ｐゴシック" panose="020B0600070205080204" pitchFamily="34" charset="-128"/>
              </a:defRPr>
            </a:lvl4pPr>
            <a:lvl5pPr marL="2057400" indent="-228600" defTabSz="931863">
              <a:spcBef>
                <a:spcPct val="30000"/>
              </a:spcBef>
              <a:defRPr sz="1200">
                <a:solidFill>
                  <a:schemeClr val="tx1"/>
                </a:solidFill>
                <a:latin typeface="Lucida Grande"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9pPr>
          </a:lstStyle>
          <a:p>
            <a:pPr>
              <a:spcBef>
                <a:spcPct val="0"/>
              </a:spcBef>
            </a:pPr>
            <a:fld id="{ADFCAB9F-F6BB-4C71-8875-AD7F2EBF622B}" type="slidenum">
              <a:rPr lang="en-US" altLang="en-US" smtClean="0">
                <a:solidFill>
                  <a:srgbClr val="000000"/>
                </a:solidFill>
              </a:rPr>
              <a:pPr>
                <a:spcBef>
                  <a:spcPct val="0"/>
                </a:spcBef>
              </a:pPr>
              <a:t>2</a:t>
            </a:fld>
            <a:endParaRPr lang="en-US" altLang="en-US" smtClean="0">
              <a:solidFill>
                <a:srgbClr val="000000"/>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3697934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ＭＳ Ｐゴシック" panose="020B0600070205080204" pitchFamily="34" charset="-128"/>
              </a:defRPr>
            </a:lvl1pPr>
            <a:lvl2pPr marL="742950" indent="-285750" defTabSz="931863">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646895-398E-44D5-8C28-1866E76432E0}" type="slidenum">
              <a:rPr lang="en-US" altLang="en-US" sz="1200">
                <a:solidFill>
                  <a:srgbClr val="000000"/>
                </a:solidFill>
                <a:latin typeface="Lucida Grande" charset="0"/>
              </a:rPr>
              <a:pPr/>
              <a:t>21</a:t>
            </a:fld>
            <a:endParaRPr lang="en-US" altLang="en-US" sz="1200">
              <a:solidFill>
                <a:srgbClr val="000000"/>
              </a:solidFill>
              <a:latin typeface="Lucida Grande"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141785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ＭＳ Ｐゴシック" panose="020B0600070205080204" pitchFamily="34" charset="-128"/>
              </a:defRPr>
            </a:lvl1pPr>
            <a:lvl2pPr marL="742950" indent="-285750" defTabSz="931863">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CF1BDB4-307F-4EAD-8F41-DCBDB26C317D}" type="slidenum">
              <a:rPr lang="en-US" altLang="en-US" sz="1200">
                <a:solidFill>
                  <a:srgbClr val="000000"/>
                </a:solidFill>
                <a:latin typeface="Lucida Grande" charset="0"/>
              </a:rPr>
              <a:pPr/>
              <a:t>22</a:t>
            </a:fld>
            <a:endParaRPr lang="en-US" altLang="en-US" sz="1200">
              <a:solidFill>
                <a:srgbClr val="000000"/>
              </a:solidFill>
              <a:latin typeface="Lucida Grande"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3558132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ＭＳ Ｐゴシック" panose="020B0600070205080204" pitchFamily="34" charset="-128"/>
              </a:defRPr>
            </a:lvl1pPr>
            <a:lvl2pPr marL="742950" indent="-285750" defTabSz="931863">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23F21CE-51BA-4728-9284-1F8B822BB8FC}" type="slidenum">
              <a:rPr lang="en-US" altLang="en-US" sz="1200">
                <a:solidFill>
                  <a:srgbClr val="000000"/>
                </a:solidFill>
                <a:latin typeface="Lucida Grande" charset="0"/>
              </a:rPr>
              <a:pPr/>
              <a:t>23</a:t>
            </a:fld>
            <a:endParaRPr lang="en-US" altLang="en-US" sz="1200">
              <a:solidFill>
                <a:srgbClr val="000000"/>
              </a:solidFill>
              <a:latin typeface="Lucida Grande"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652706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ＭＳ Ｐゴシック" panose="020B0600070205080204" pitchFamily="34" charset="-128"/>
              </a:defRPr>
            </a:lvl1pPr>
            <a:lvl2pPr marL="742950" indent="-285750" defTabSz="931863">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7CBCAF5-B39D-475D-8E66-B5CB152F2DC1}" type="slidenum">
              <a:rPr lang="en-US" altLang="en-US" sz="1200">
                <a:solidFill>
                  <a:srgbClr val="000000"/>
                </a:solidFill>
                <a:latin typeface="Lucida Grande" charset="0"/>
              </a:rPr>
              <a:pPr/>
              <a:t>24</a:t>
            </a:fld>
            <a:endParaRPr lang="en-US" altLang="en-US" sz="1200">
              <a:solidFill>
                <a:srgbClr val="000000"/>
              </a:solidFill>
              <a:latin typeface="Lucida Grande"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1287383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ＭＳ Ｐゴシック" panose="020B0600070205080204" pitchFamily="34" charset="-128"/>
              </a:defRPr>
            </a:lvl1pPr>
            <a:lvl2pPr marL="742950" indent="-285750" defTabSz="931863">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11EEBC4-492E-455A-9EC0-06A9B9D91ACA}" type="slidenum">
              <a:rPr lang="en-US" altLang="en-US" sz="1200">
                <a:solidFill>
                  <a:srgbClr val="000000"/>
                </a:solidFill>
                <a:latin typeface="Lucida Grande" charset="0"/>
              </a:rPr>
              <a:pPr/>
              <a:t>25</a:t>
            </a:fld>
            <a:endParaRPr lang="en-US" altLang="en-US" sz="1200">
              <a:solidFill>
                <a:srgbClr val="000000"/>
              </a:solidFill>
              <a:latin typeface="Lucida Grande" charset="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3957309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ＭＳ Ｐゴシック" panose="020B0600070205080204" pitchFamily="34" charset="-128"/>
              </a:defRPr>
            </a:lvl1pPr>
            <a:lvl2pPr marL="742950" indent="-285750" defTabSz="931863">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464C9F1-934A-48E9-A68A-2793FA43C8ED}" type="slidenum">
              <a:rPr lang="en-US" altLang="en-US" sz="1200">
                <a:solidFill>
                  <a:srgbClr val="000000"/>
                </a:solidFill>
                <a:latin typeface="Lucida Grande" charset="0"/>
              </a:rPr>
              <a:pPr/>
              <a:t>26</a:t>
            </a:fld>
            <a:endParaRPr lang="en-US" altLang="en-US" sz="1200">
              <a:solidFill>
                <a:srgbClr val="000000"/>
              </a:solidFill>
              <a:latin typeface="Lucida Grande" charset="0"/>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1779952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Lucida Grande" charset="0"/>
                <a:ea typeface="ＭＳ Ｐゴシック" panose="020B0600070205080204" pitchFamily="34" charset="-128"/>
              </a:defRPr>
            </a:lvl1pPr>
            <a:lvl2pPr marL="742950" indent="-285750" defTabSz="931863">
              <a:spcBef>
                <a:spcPct val="30000"/>
              </a:spcBef>
              <a:defRPr sz="1200">
                <a:solidFill>
                  <a:schemeClr val="tx1"/>
                </a:solidFill>
                <a:latin typeface="Lucida Grande" charset="0"/>
                <a:ea typeface="ＭＳ Ｐゴシック" panose="020B0600070205080204" pitchFamily="34" charset="-128"/>
              </a:defRPr>
            </a:lvl2pPr>
            <a:lvl3pPr marL="1143000" indent="-228600" defTabSz="931863">
              <a:spcBef>
                <a:spcPct val="30000"/>
              </a:spcBef>
              <a:defRPr sz="1200">
                <a:solidFill>
                  <a:schemeClr val="tx1"/>
                </a:solidFill>
                <a:latin typeface="Lucida Grande" charset="0"/>
                <a:ea typeface="ＭＳ Ｐゴシック" panose="020B0600070205080204" pitchFamily="34" charset="-128"/>
              </a:defRPr>
            </a:lvl3pPr>
            <a:lvl4pPr marL="1600200" indent="-228600" defTabSz="931863">
              <a:spcBef>
                <a:spcPct val="30000"/>
              </a:spcBef>
              <a:defRPr sz="1200">
                <a:solidFill>
                  <a:schemeClr val="tx1"/>
                </a:solidFill>
                <a:latin typeface="Lucida Grande" charset="0"/>
                <a:ea typeface="ＭＳ Ｐゴシック" panose="020B0600070205080204" pitchFamily="34" charset="-128"/>
              </a:defRPr>
            </a:lvl4pPr>
            <a:lvl5pPr marL="2057400" indent="-228600" defTabSz="931863">
              <a:spcBef>
                <a:spcPct val="30000"/>
              </a:spcBef>
              <a:defRPr sz="1200">
                <a:solidFill>
                  <a:schemeClr val="tx1"/>
                </a:solidFill>
                <a:latin typeface="Lucida Grande"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9pPr>
          </a:lstStyle>
          <a:p>
            <a:pPr>
              <a:spcBef>
                <a:spcPct val="0"/>
              </a:spcBef>
            </a:pPr>
            <a:fld id="{ADFCAB9F-F6BB-4C71-8875-AD7F2EBF622B}" type="slidenum">
              <a:rPr lang="en-US" altLang="en-US" smtClean="0">
                <a:solidFill>
                  <a:srgbClr val="000000"/>
                </a:solidFill>
              </a:rPr>
              <a:pPr>
                <a:spcBef>
                  <a:spcPct val="0"/>
                </a:spcBef>
              </a:pPr>
              <a:t>27</a:t>
            </a:fld>
            <a:endParaRPr lang="en-US" altLang="en-US" smtClean="0">
              <a:solidFill>
                <a:srgbClr val="000000"/>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2126169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Lucida Grande" charset="0"/>
                <a:ea typeface="ＭＳ Ｐゴシック" panose="020B0600070205080204" pitchFamily="34" charset="-128"/>
              </a:defRPr>
            </a:lvl1pPr>
            <a:lvl2pPr marL="742950" indent="-285750" defTabSz="931863">
              <a:spcBef>
                <a:spcPct val="30000"/>
              </a:spcBef>
              <a:defRPr sz="1200">
                <a:solidFill>
                  <a:schemeClr val="tx1"/>
                </a:solidFill>
                <a:latin typeface="Lucida Grande" charset="0"/>
                <a:ea typeface="ＭＳ Ｐゴシック" panose="020B0600070205080204" pitchFamily="34" charset="-128"/>
              </a:defRPr>
            </a:lvl2pPr>
            <a:lvl3pPr marL="1143000" indent="-228600" defTabSz="931863">
              <a:spcBef>
                <a:spcPct val="30000"/>
              </a:spcBef>
              <a:defRPr sz="1200">
                <a:solidFill>
                  <a:schemeClr val="tx1"/>
                </a:solidFill>
                <a:latin typeface="Lucida Grande" charset="0"/>
                <a:ea typeface="ＭＳ Ｐゴシック" panose="020B0600070205080204" pitchFamily="34" charset="-128"/>
              </a:defRPr>
            </a:lvl3pPr>
            <a:lvl4pPr marL="1600200" indent="-228600" defTabSz="931863">
              <a:spcBef>
                <a:spcPct val="30000"/>
              </a:spcBef>
              <a:defRPr sz="1200">
                <a:solidFill>
                  <a:schemeClr val="tx1"/>
                </a:solidFill>
                <a:latin typeface="Lucida Grande" charset="0"/>
                <a:ea typeface="ＭＳ Ｐゴシック" panose="020B0600070205080204" pitchFamily="34" charset="-128"/>
              </a:defRPr>
            </a:lvl4pPr>
            <a:lvl5pPr marL="2057400" indent="-228600" defTabSz="931863">
              <a:spcBef>
                <a:spcPct val="30000"/>
              </a:spcBef>
              <a:defRPr sz="1200">
                <a:solidFill>
                  <a:schemeClr val="tx1"/>
                </a:solidFill>
                <a:latin typeface="Lucida Grande"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9pPr>
          </a:lstStyle>
          <a:p>
            <a:pPr>
              <a:spcBef>
                <a:spcPct val="0"/>
              </a:spcBef>
            </a:pPr>
            <a:fld id="{018FF3EA-CC8D-498A-8C48-B4C3F28CBC69}" type="slidenum">
              <a:rPr lang="en-US" altLang="en-US" smtClean="0">
                <a:solidFill>
                  <a:srgbClr val="000000"/>
                </a:solidFill>
              </a:rPr>
              <a:pPr>
                <a:spcBef>
                  <a:spcPct val="0"/>
                </a:spcBef>
              </a:pPr>
              <a:t>28</a:t>
            </a:fld>
            <a:endParaRPr lang="en-US" altLang="en-US" smtClean="0">
              <a:solidFill>
                <a:srgbClr val="000000"/>
              </a:solidFill>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3077005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Lucida Grande" charset="0"/>
                <a:ea typeface="ＭＳ Ｐゴシック" panose="020B0600070205080204" pitchFamily="34" charset="-128"/>
              </a:defRPr>
            </a:lvl1pPr>
            <a:lvl2pPr marL="742950" indent="-285750" defTabSz="931863">
              <a:spcBef>
                <a:spcPct val="30000"/>
              </a:spcBef>
              <a:defRPr sz="1200">
                <a:solidFill>
                  <a:schemeClr val="tx1"/>
                </a:solidFill>
                <a:latin typeface="Lucida Grande" charset="0"/>
                <a:ea typeface="ＭＳ Ｐゴシック" panose="020B0600070205080204" pitchFamily="34" charset="-128"/>
              </a:defRPr>
            </a:lvl2pPr>
            <a:lvl3pPr marL="1143000" indent="-228600" defTabSz="931863">
              <a:spcBef>
                <a:spcPct val="30000"/>
              </a:spcBef>
              <a:defRPr sz="1200">
                <a:solidFill>
                  <a:schemeClr val="tx1"/>
                </a:solidFill>
                <a:latin typeface="Lucida Grande" charset="0"/>
                <a:ea typeface="ＭＳ Ｐゴシック" panose="020B0600070205080204" pitchFamily="34" charset="-128"/>
              </a:defRPr>
            </a:lvl3pPr>
            <a:lvl4pPr marL="1600200" indent="-228600" defTabSz="931863">
              <a:spcBef>
                <a:spcPct val="30000"/>
              </a:spcBef>
              <a:defRPr sz="1200">
                <a:solidFill>
                  <a:schemeClr val="tx1"/>
                </a:solidFill>
                <a:latin typeface="Lucida Grande" charset="0"/>
                <a:ea typeface="ＭＳ Ｐゴシック" panose="020B0600070205080204" pitchFamily="34" charset="-128"/>
              </a:defRPr>
            </a:lvl4pPr>
            <a:lvl5pPr marL="2057400" indent="-228600" defTabSz="931863">
              <a:spcBef>
                <a:spcPct val="30000"/>
              </a:spcBef>
              <a:defRPr sz="1200">
                <a:solidFill>
                  <a:schemeClr val="tx1"/>
                </a:solidFill>
                <a:latin typeface="Lucida Grande"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9pPr>
          </a:lstStyle>
          <a:p>
            <a:pPr>
              <a:spcBef>
                <a:spcPct val="0"/>
              </a:spcBef>
            </a:pPr>
            <a:fld id="{47C66EC1-DCF9-4C7F-86C1-E67342909B3A}" type="slidenum">
              <a:rPr lang="en-US" altLang="en-US" smtClean="0">
                <a:solidFill>
                  <a:srgbClr val="000000"/>
                </a:solidFill>
              </a:rPr>
              <a:pPr>
                <a:spcBef>
                  <a:spcPct val="0"/>
                </a:spcBef>
              </a:pPr>
              <a:t>29</a:t>
            </a:fld>
            <a:endParaRPr lang="en-US" altLang="en-US" smtClean="0">
              <a:solidFill>
                <a:srgbClr val="000000"/>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2178976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Lucida Grande" charset="0"/>
                <a:ea typeface="ＭＳ Ｐゴシック" panose="020B0600070205080204" pitchFamily="34" charset="-128"/>
              </a:defRPr>
            </a:lvl1pPr>
            <a:lvl2pPr marL="742950" indent="-285750" defTabSz="931863">
              <a:spcBef>
                <a:spcPct val="30000"/>
              </a:spcBef>
              <a:defRPr sz="1200">
                <a:solidFill>
                  <a:schemeClr val="tx1"/>
                </a:solidFill>
                <a:latin typeface="Lucida Grande" charset="0"/>
                <a:ea typeface="ＭＳ Ｐゴシック" panose="020B0600070205080204" pitchFamily="34" charset="-128"/>
              </a:defRPr>
            </a:lvl2pPr>
            <a:lvl3pPr marL="1143000" indent="-228600" defTabSz="931863">
              <a:spcBef>
                <a:spcPct val="30000"/>
              </a:spcBef>
              <a:defRPr sz="1200">
                <a:solidFill>
                  <a:schemeClr val="tx1"/>
                </a:solidFill>
                <a:latin typeface="Lucida Grande" charset="0"/>
                <a:ea typeface="ＭＳ Ｐゴシック" panose="020B0600070205080204" pitchFamily="34" charset="-128"/>
              </a:defRPr>
            </a:lvl3pPr>
            <a:lvl4pPr marL="1600200" indent="-228600" defTabSz="931863">
              <a:spcBef>
                <a:spcPct val="30000"/>
              </a:spcBef>
              <a:defRPr sz="1200">
                <a:solidFill>
                  <a:schemeClr val="tx1"/>
                </a:solidFill>
                <a:latin typeface="Lucida Grande" charset="0"/>
                <a:ea typeface="ＭＳ Ｐゴシック" panose="020B0600070205080204" pitchFamily="34" charset="-128"/>
              </a:defRPr>
            </a:lvl4pPr>
            <a:lvl5pPr marL="2057400" indent="-228600" defTabSz="931863">
              <a:spcBef>
                <a:spcPct val="30000"/>
              </a:spcBef>
              <a:defRPr sz="1200">
                <a:solidFill>
                  <a:schemeClr val="tx1"/>
                </a:solidFill>
                <a:latin typeface="Lucida Grande"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9pPr>
          </a:lstStyle>
          <a:p>
            <a:pPr>
              <a:spcBef>
                <a:spcPct val="0"/>
              </a:spcBef>
            </a:pPr>
            <a:fld id="{7659812B-AB6E-49C7-8E1F-BD3E78EA8E96}" type="slidenum">
              <a:rPr lang="en-US" altLang="en-US" smtClean="0">
                <a:solidFill>
                  <a:srgbClr val="000000"/>
                </a:solidFill>
              </a:rPr>
              <a:pPr>
                <a:spcBef>
                  <a:spcPct val="0"/>
                </a:spcBef>
              </a:pPr>
              <a:t>30</a:t>
            </a:fld>
            <a:endParaRPr lang="en-US" altLang="en-US" smtClean="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2906620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Lucida Grande" charset="0"/>
                <a:ea typeface="ＭＳ Ｐゴシック" panose="020B0600070205080204" pitchFamily="34" charset="-128"/>
              </a:defRPr>
            </a:lvl1pPr>
            <a:lvl2pPr marL="742950" indent="-285750" defTabSz="931863">
              <a:spcBef>
                <a:spcPct val="30000"/>
              </a:spcBef>
              <a:defRPr sz="1200">
                <a:solidFill>
                  <a:schemeClr val="tx1"/>
                </a:solidFill>
                <a:latin typeface="Lucida Grande" charset="0"/>
                <a:ea typeface="ＭＳ Ｐゴシック" panose="020B0600070205080204" pitchFamily="34" charset="-128"/>
              </a:defRPr>
            </a:lvl2pPr>
            <a:lvl3pPr marL="1143000" indent="-228600" defTabSz="931863">
              <a:spcBef>
                <a:spcPct val="30000"/>
              </a:spcBef>
              <a:defRPr sz="1200">
                <a:solidFill>
                  <a:schemeClr val="tx1"/>
                </a:solidFill>
                <a:latin typeface="Lucida Grande" charset="0"/>
                <a:ea typeface="ＭＳ Ｐゴシック" panose="020B0600070205080204" pitchFamily="34" charset="-128"/>
              </a:defRPr>
            </a:lvl3pPr>
            <a:lvl4pPr marL="1600200" indent="-228600" defTabSz="931863">
              <a:spcBef>
                <a:spcPct val="30000"/>
              </a:spcBef>
              <a:defRPr sz="1200">
                <a:solidFill>
                  <a:schemeClr val="tx1"/>
                </a:solidFill>
                <a:latin typeface="Lucida Grande" charset="0"/>
                <a:ea typeface="ＭＳ Ｐゴシック" panose="020B0600070205080204" pitchFamily="34" charset="-128"/>
              </a:defRPr>
            </a:lvl4pPr>
            <a:lvl5pPr marL="2057400" indent="-228600" defTabSz="931863">
              <a:spcBef>
                <a:spcPct val="30000"/>
              </a:spcBef>
              <a:defRPr sz="1200">
                <a:solidFill>
                  <a:schemeClr val="tx1"/>
                </a:solidFill>
                <a:latin typeface="Lucida Grande"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9pPr>
          </a:lstStyle>
          <a:p>
            <a:pPr>
              <a:spcBef>
                <a:spcPct val="0"/>
              </a:spcBef>
            </a:pPr>
            <a:fld id="{018FF3EA-CC8D-498A-8C48-B4C3F28CBC69}" type="slidenum">
              <a:rPr lang="en-US" altLang="en-US" smtClean="0">
                <a:solidFill>
                  <a:srgbClr val="000000"/>
                </a:solidFill>
              </a:rPr>
              <a:pPr>
                <a:spcBef>
                  <a:spcPct val="0"/>
                </a:spcBef>
              </a:pPr>
              <a:t>3</a:t>
            </a:fld>
            <a:endParaRPr lang="en-US" altLang="en-US" smtClean="0">
              <a:solidFill>
                <a:srgbClr val="000000"/>
              </a:solidFill>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16362719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Lucida Grande" charset="0"/>
                <a:ea typeface="ＭＳ Ｐゴシック" panose="020B0600070205080204" pitchFamily="34" charset="-128"/>
              </a:defRPr>
            </a:lvl1pPr>
            <a:lvl2pPr marL="742950" indent="-285750" defTabSz="931863">
              <a:spcBef>
                <a:spcPct val="30000"/>
              </a:spcBef>
              <a:defRPr sz="1200">
                <a:solidFill>
                  <a:schemeClr val="tx1"/>
                </a:solidFill>
                <a:latin typeface="Lucida Grande" charset="0"/>
                <a:ea typeface="ＭＳ Ｐゴシック" panose="020B0600070205080204" pitchFamily="34" charset="-128"/>
              </a:defRPr>
            </a:lvl2pPr>
            <a:lvl3pPr marL="1143000" indent="-228600" defTabSz="931863">
              <a:spcBef>
                <a:spcPct val="30000"/>
              </a:spcBef>
              <a:defRPr sz="1200">
                <a:solidFill>
                  <a:schemeClr val="tx1"/>
                </a:solidFill>
                <a:latin typeface="Lucida Grande" charset="0"/>
                <a:ea typeface="ＭＳ Ｐゴシック" panose="020B0600070205080204" pitchFamily="34" charset="-128"/>
              </a:defRPr>
            </a:lvl3pPr>
            <a:lvl4pPr marL="1600200" indent="-228600" defTabSz="931863">
              <a:spcBef>
                <a:spcPct val="30000"/>
              </a:spcBef>
              <a:defRPr sz="1200">
                <a:solidFill>
                  <a:schemeClr val="tx1"/>
                </a:solidFill>
                <a:latin typeface="Lucida Grande" charset="0"/>
                <a:ea typeface="ＭＳ Ｐゴシック" panose="020B0600070205080204" pitchFamily="34" charset="-128"/>
              </a:defRPr>
            </a:lvl4pPr>
            <a:lvl5pPr marL="2057400" indent="-228600" defTabSz="931863">
              <a:spcBef>
                <a:spcPct val="30000"/>
              </a:spcBef>
              <a:defRPr sz="1200">
                <a:solidFill>
                  <a:schemeClr val="tx1"/>
                </a:solidFill>
                <a:latin typeface="Lucida Grande"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9pPr>
          </a:lstStyle>
          <a:p>
            <a:pPr>
              <a:spcBef>
                <a:spcPct val="0"/>
              </a:spcBef>
            </a:pPr>
            <a:fld id="{7659812B-AB6E-49C7-8E1F-BD3E78EA8E96}" type="slidenum">
              <a:rPr lang="en-US" altLang="en-US" smtClean="0">
                <a:solidFill>
                  <a:srgbClr val="000000"/>
                </a:solidFill>
              </a:rPr>
              <a:pPr>
                <a:spcBef>
                  <a:spcPct val="0"/>
                </a:spcBef>
              </a:pPr>
              <a:t>31</a:t>
            </a:fld>
            <a:endParaRPr lang="en-US" altLang="en-US" smtClean="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8843885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Lucida Grande" charset="0"/>
                <a:ea typeface="ＭＳ Ｐゴシック" panose="020B0600070205080204" pitchFamily="34" charset="-128"/>
              </a:defRPr>
            </a:lvl1pPr>
            <a:lvl2pPr marL="742950" indent="-285750" defTabSz="931863">
              <a:spcBef>
                <a:spcPct val="30000"/>
              </a:spcBef>
              <a:defRPr sz="1200">
                <a:solidFill>
                  <a:schemeClr val="tx1"/>
                </a:solidFill>
                <a:latin typeface="Lucida Grande" charset="0"/>
                <a:ea typeface="ＭＳ Ｐゴシック" panose="020B0600070205080204" pitchFamily="34" charset="-128"/>
              </a:defRPr>
            </a:lvl2pPr>
            <a:lvl3pPr marL="1143000" indent="-228600" defTabSz="931863">
              <a:spcBef>
                <a:spcPct val="30000"/>
              </a:spcBef>
              <a:defRPr sz="1200">
                <a:solidFill>
                  <a:schemeClr val="tx1"/>
                </a:solidFill>
                <a:latin typeface="Lucida Grande" charset="0"/>
                <a:ea typeface="ＭＳ Ｐゴシック" panose="020B0600070205080204" pitchFamily="34" charset="-128"/>
              </a:defRPr>
            </a:lvl3pPr>
            <a:lvl4pPr marL="1600200" indent="-228600" defTabSz="931863">
              <a:spcBef>
                <a:spcPct val="30000"/>
              </a:spcBef>
              <a:defRPr sz="1200">
                <a:solidFill>
                  <a:schemeClr val="tx1"/>
                </a:solidFill>
                <a:latin typeface="Lucida Grande" charset="0"/>
                <a:ea typeface="ＭＳ Ｐゴシック" panose="020B0600070205080204" pitchFamily="34" charset="-128"/>
              </a:defRPr>
            </a:lvl4pPr>
            <a:lvl5pPr marL="2057400" indent="-228600" defTabSz="931863">
              <a:spcBef>
                <a:spcPct val="30000"/>
              </a:spcBef>
              <a:defRPr sz="1200">
                <a:solidFill>
                  <a:schemeClr val="tx1"/>
                </a:solidFill>
                <a:latin typeface="Lucida Grande"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9pPr>
          </a:lstStyle>
          <a:p>
            <a:pPr>
              <a:spcBef>
                <a:spcPct val="0"/>
              </a:spcBef>
            </a:pPr>
            <a:fld id="{7659812B-AB6E-49C7-8E1F-BD3E78EA8E96}" type="slidenum">
              <a:rPr lang="en-US" altLang="en-US" smtClean="0">
                <a:solidFill>
                  <a:srgbClr val="000000"/>
                </a:solidFill>
              </a:rPr>
              <a:pPr>
                <a:spcBef>
                  <a:spcPct val="0"/>
                </a:spcBef>
              </a:pPr>
              <a:t>32</a:t>
            </a:fld>
            <a:endParaRPr lang="en-US" altLang="en-US" smtClean="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3738152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Lucida Grande" charset="0"/>
                <a:ea typeface="ＭＳ Ｐゴシック" panose="020B0600070205080204" pitchFamily="34" charset="-128"/>
              </a:defRPr>
            </a:lvl1pPr>
            <a:lvl2pPr marL="742950" indent="-285750" defTabSz="931863">
              <a:spcBef>
                <a:spcPct val="30000"/>
              </a:spcBef>
              <a:defRPr sz="1200">
                <a:solidFill>
                  <a:schemeClr val="tx1"/>
                </a:solidFill>
                <a:latin typeface="Lucida Grande" charset="0"/>
                <a:ea typeface="ＭＳ Ｐゴシック" panose="020B0600070205080204" pitchFamily="34" charset="-128"/>
              </a:defRPr>
            </a:lvl2pPr>
            <a:lvl3pPr marL="1143000" indent="-228600" defTabSz="931863">
              <a:spcBef>
                <a:spcPct val="30000"/>
              </a:spcBef>
              <a:defRPr sz="1200">
                <a:solidFill>
                  <a:schemeClr val="tx1"/>
                </a:solidFill>
                <a:latin typeface="Lucida Grande" charset="0"/>
                <a:ea typeface="ＭＳ Ｐゴシック" panose="020B0600070205080204" pitchFamily="34" charset="-128"/>
              </a:defRPr>
            </a:lvl3pPr>
            <a:lvl4pPr marL="1600200" indent="-228600" defTabSz="931863">
              <a:spcBef>
                <a:spcPct val="30000"/>
              </a:spcBef>
              <a:defRPr sz="1200">
                <a:solidFill>
                  <a:schemeClr val="tx1"/>
                </a:solidFill>
                <a:latin typeface="Lucida Grande" charset="0"/>
                <a:ea typeface="ＭＳ Ｐゴシック" panose="020B0600070205080204" pitchFamily="34" charset="-128"/>
              </a:defRPr>
            </a:lvl4pPr>
            <a:lvl5pPr marL="2057400" indent="-228600" defTabSz="931863">
              <a:spcBef>
                <a:spcPct val="30000"/>
              </a:spcBef>
              <a:defRPr sz="1200">
                <a:solidFill>
                  <a:schemeClr val="tx1"/>
                </a:solidFill>
                <a:latin typeface="Lucida Grande"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9pPr>
          </a:lstStyle>
          <a:p>
            <a:pPr>
              <a:spcBef>
                <a:spcPct val="0"/>
              </a:spcBef>
            </a:pPr>
            <a:fld id="{7659812B-AB6E-49C7-8E1F-BD3E78EA8E96}" type="slidenum">
              <a:rPr lang="en-US" altLang="en-US" smtClean="0">
                <a:solidFill>
                  <a:srgbClr val="000000"/>
                </a:solidFill>
              </a:rPr>
              <a:pPr>
                <a:spcBef>
                  <a:spcPct val="0"/>
                </a:spcBef>
              </a:pPr>
              <a:t>33</a:t>
            </a:fld>
            <a:endParaRPr lang="en-US" altLang="en-US" smtClean="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3056818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Lucida Grande" charset="0"/>
                <a:ea typeface="ＭＳ Ｐゴシック" panose="020B0600070205080204" pitchFamily="34" charset="-128"/>
              </a:defRPr>
            </a:lvl1pPr>
            <a:lvl2pPr marL="742950" indent="-285750" defTabSz="931863">
              <a:spcBef>
                <a:spcPct val="30000"/>
              </a:spcBef>
              <a:defRPr sz="1200">
                <a:solidFill>
                  <a:schemeClr val="tx1"/>
                </a:solidFill>
                <a:latin typeface="Lucida Grande" charset="0"/>
                <a:ea typeface="ＭＳ Ｐゴシック" panose="020B0600070205080204" pitchFamily="34" charset="-128"/>
              </a:defRPr>
            </a:lvl2pPr>
            <a:lvl3pPr marL="1143000" indent="-228600" defTabSz="931863">
              <a:spcBef>
                <a:spcPct val="30000"/>
              </a:spcBef>
              <a:defRPr sz="1200">
                <a:solidFill>
                  <a:schemeClr val="tx1"/>
                </a:solidFill>
                <a:latin typeface="Lucida Grande" charset="0"/>
                <a:ea typeface="ＭＳ Ｐゴシック" panose="020B0600070205080204" pitchFamily="34" charset="-128"/>
              </a:defRPr>
            </a:lvl3pPr>
            <a:lvl4pPr marL="1600200" indent="-228600" defTabSz="931863">
              <a:spcBef>
                <a:spcPct val="30000"/>
              </a:spcBef>
              <a:defRPr sz="1200">
                <a:solidFill>
                  <a:schemeClr val="tx1"/>
                </a:solidFill>
                <a:latin typeface="Lucida Grande" charset="0"/>
                <a:ea typeface="ＭＳ Ｐゴシック" panose="020B0600070205080204" pitchFamily="34" charset="-128"/>
              </a:defRPr>
            </a:lvl4pPr>
            <a:lvl5pPr marL="2057400" indent="-228600" defTabSz="931863">
              <a:spcBef>
                <a:spcPct val="30000"/>
              </a:spcBef>
              <a:defRPr sz="1200">
                <a:solidFill>
                  <a:schemeClr val="tx1"/>
                </a:solidFill>
                <a:latin typeface="Lucida Grande"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9pPr>
          </a:lstStyle>
          <a:p>
            <a:pPr>
              <a:spcBef>
                <a:spcPct val="0"/>
              </a:spcBef>
            </a:pPr>
            <a:fld id="{018FF3EA-CC8D-498A-8C48-B4C3F28CBC69}" type="slidenum">
              <a:rPr lang="en-US" altLang="en-US" smtClean="0">
                <a:solidFill>
                  <a:srgbClr val="000000"/>
                </a:solidFill>
              </a:rPr>
              <a:pPr>
                <a:spcBef>
                  <a:spcPct val="0"/>
                </a:spcBef>
              </a:pPr>
              <a:t>4</a:t>
            </a:fld>
            <a:endParaRPr lang="en-US" altLang="en-US" smtClean="0">
              <a:solidFill>
                <a:srgbClr val="000000"/>
              </a:solidFill>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2369944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Lucida Grande" charset="0"/>
                <a:ea typeface="ＭＳ Ｐゴシック" panose="020B0600070205080204" pitchFamily="34" charset="-128"/>
              </a:defRPr>
            </a:lvl1pPr>
            <a:lvl2pPr marL="742950" indent="-285750" defTabSz="931863">
              <a:spcBef>
                <a:spcPct val="30000"/>
              </a:spcBef>
              <a:defRPr sz="1200">
                <a:solidFill>
                  <a:schemeClr val="tx1"/>
                </a:solidFill>
                <a:latin typeface="Lucida Grande" charset="0"/>
                <a:ea typeface="ＭＳ Ｐゴシック" panose="020B0600070205080204" pitchFamily="34" charset="-128"/>
              </a:defRPr>
            </a:lvl2pPr>
            <a:lvl3pPr marL="1143000" indent="-228600" defTabSz="931863">
              <a:spcBef>
                <a:spcPct val="30000"/>
              </a:spcBef>
              <a:defRPr sz="1200">
                <a:solidFill>
                  <a:schemeClr val="tx1"/>
                </a:solidFill>
                <a:latin typeface="Lucida Grande" charset="0"/>
                <a:ea typeface="ＭＳ Ｐゴシック" panose="020B0600070205080204" pitchFamily="34" charset="-128"/>
              </a:defRPr>
            </a:lvl3pPr>
            <a:lvl4pPr marL="1600200" indent="-228600" defTabSz="931863">
              <a:spcBef>
                <a:spcPct val="30000"/>
              </a:spcBef>
              <a:defRPr sz="1200">
                <a:solidFill>
                  <a:schemeClr val="tx1"/>
                </a:solidFill>
                <a:latin typeface="Lucida Grande" charset="0"/>
                <a:ea typeface="ＭＳ Ｐゴシック" panose="020B0600070205080204" pitchFamily="34" charset="-128"/>
              </a:defRPr>
            </a:lvl4pPr>
            <a:lvl5pPr marL="2057400" indent="-228600" defTabSz="931863">
              <a:spcBef>
                <a:spcPct val="30000"/>
              </a:spcBef>
              <a:defRPr sz="1200">
                <a:solidFill>
                  <a:schemeClr val="tx1"/>
                </a:solidFill>
                <a:latin typeface="Lucida Grande"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9pPr>
          </a:lstStyle>
          <a:p>
            <a:pPr>
              <a:spcBef>
                <a:spcPct val="0"/>
              </a:spcBef>
            </a:pPr>
            <a:fld id="{47C66EC1-DCF9-4C7F-86C1-E67342909B3A}" type="slidenum">
              <a:rPr lang="en-US" altLang="en-US" smtClean="0">
                <a:solidFill>
                  <a:srgbClr val="000000"/>
                </a:solidFill>
              </a:rPr>
              <a:pPr>
                <a:spcBef>
                  <a:spcPct val="0"/>
                </a:spcBef>
              </a:pPr>
              <a:t>5</a:t>
            </a:fld>
            <a:endParaRPr lang="en-US" altLang="en-US" smtClean="0">
              <a:solidFill>
                <a:srgbClr val="000000"/>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3156066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Lucida Grande" charset="0"/>
                <a:ea typeface="ＭＳ Ｐゴシック" panose="020B0600070205080204" pitchFamily="34" charset="-128"/>
              </a:defRPr>
            </a:lvl1pPr>
            <a:lvl2pPr marL="742950" indent="-285750" defTabSz="931863">
              <a:spcBef>
                <a:spcPct val="30000"/>
              </a:spcBef>
              <a:defRPr sz="1200">
                <a:solidFill>
                  <a:schemeClr val="tx1"/>
                </a:solidFill>
                <a:latin typeface="Lucida Grande" charset="0"/>
                <a:ea typeface="ＭＳ Ｐゴシック" panose="020B0600070205080204" pitchFamily="34" charset="-128"/>
              </a:defRPr>
            </a:lvl2pPr>
            <a:lvl3pPr marL="1143000" indent="-228600" defTabSz="931863">
              <a:spcBef>
                <a:spcPct val="30000"/>
              </a:spcBef>
              <a:defRPr sz="1200">
                <a:solidFill>
                  <a:schemeClr val="tx1"/>
                </a:solidFill>
                <a:latin typeface="Lucida Grande" charset="0"/>
                <a:ea typeface="ＭＳ Ｐゴシック" panose="020B0600070205080204" pitchFamily="34" charset="-128"/>
              </a:defRPr>
            </a:lvl3pPr>
            <a:lvl4pPr marL="1600200" indent="-228600" defTabSz="931863">
              <a:spcBef>
                <a:spcPct val="30000"/>
              </a:spcBef>
              <a:defRPr sz="1200">
                <a:solidFill>
                  <a:schemeClr val="tx1"/>
                </a:solidFill>
                <a:latin typeface="Lucida Grande" charset="0"/>
                <a:ea typeface="ＭＳ Ｐゴシック" panose="020B0600070205080204" pitchFamily="34" charset="-128"/>
              </a:defRPr>
            </a:lvl4pPr>
            <a:lvl5pPr marL="2057400" indent="-228600" defTabSz="931863">
              <a:spcBef>
                <a:spcPct val="30000"/>
              </a:spcBef>
              <a:defRPr sz="1200">
                <a:solidFill>
                  <a:schemeClr val="tx1"/>
                </a:solidFill>
                <a:latin typeface="Lucida Grande"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9pPr>
          </a:lstStyle>
          <a:p>
            <a:pPr>
              <a:spcBef>
                <a:spcPct val="0"/>
              </a:spcBef>
            </a:pPr>
            <a:fld id="{47C66EC1-DCF9-4C7F-86C1-E67342909B3A}" type="slidenum">
              <a:rPr lang="en-US" altLang="en-US" smtClean="0">
                <a:solidFill>
                  <a:srgbClr val="000000"/>
                </a:solidFill>
              </a:rPr>
              <a:pPr>
                <a:spcBef>
                  <a:spcPct val="0"/>
                </a:spcBef>
              </a:pPr>
              <a:t>7</a:t>
            </a:fld>
            <a:endParaRPr lang="en-US" altLang="en-US" smtClean="0">
              <a:solidFill>
                <a:srgbClr val="000000"/>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2503277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Lucida Grande" charset="0"/>
                <a:ea typeface="ＭＳ Ｐゴシック" panose="020B0600070205080204" pitchFamily="34" charset="-128"/>
              </a:defRPr>
            </a:lvl1pPr>
            <a:lvl2pPr marL="742950" indent="-285750" defTabSz="931863">
              <a:spcBef>
                <a:spcPct val="30000"/>
              </a:spcBef>
              <a:defRPr sz="1200">
                <a:solidFill>
                  <a:schemeClr val="tx1"/>
                </a:solidFill>
                <a:latin typeface="Lucida Grande" charset="0"/>
                <a:ea typeface="ＭＳ Ｐゴシック" panose="020B0600070205080204" pitchFamily="34" charset="-128"/>
              </a:defRPr>
            </a:lvl2pPr>
            <a:lvl3pPr marL="1143000" indent="-228600" defTabSz="931863">
              <a:spcBef>
                <a:spcPct val="30000"/>
              </a:spcBef>
              <a:defRPr sz="1200">
                <a:solidFill>
                  <a:schemeClr val="tx1"/>
                </a:solidFill>
                <a:latin typeface="Lucida Grande" charset="0"/>
                <a:ea typeface="ＭＳ Ｐゴシック" panose="020B0600070205080204" pitchFamily="34" charset="-128"/>
              </a:defRPr>
            </a:lvl3pPr>
            <a:lvl4pPr marL="1600200" indent="-228600" defTabSz="931863">
              <a:spcBef>
                <a:spcPct val="30000"/>
              </a:spcBef>
              <a:defRPr sz="1200">
                <a:solidFill>
                  <a:schemeClr val="tx1"/>
                </a:solidFill>
                <a:latin typeface="Lucida Grande" charset="0"/>
                <a:ea typeface="ＭＳ Ｐゴシック" panose="020B0600070205080204" pitchFamily="34" charset="-128"/>
              </a:defRPr>
            </a:lvl4pPr>
            <a:lvl5pPr marL="2057400" indent="-228600" defTabSz="931863">
              <a:spcBef>
                <a:spcPct val="30000"/>
              </a:spcBef>
              <a:defRPr sz="1200">
                <a:solidFill>
                  <a:schemeClr val="tx1"/>
                </a:solidFill>
                <a:latin typeface="Lucida Grande"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9pPr>
          </a:lstStyle>
          <a:p>
            <a:pPr>
              <a:spcBef>
                <a:spcPct val="0"/>
              </a:spcBef>
            </a:pPr>
            <a:fld id="{7659812B-AB6E-49C7-8E1F-BD3E78EA8E96}" type="slidenum">
              <a:rPr lang="en-US" altLang="en-US" smtClean="0">
                <a:solidFill>
                  <a:srgbClr val="000000"/>
                </a:solidFill>
              </a:rPr>
              <a:pPr>
                <a:spcBef>
                  <a:spcPct val="0"/>
                </a:spcBef>
              </a:pPr>
              <a:t>8</a:t>
            </a:fld>
            <a:endParaRPr lang="en-US" altLang="en-US" smtClean="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3378989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Lucida Grande" charset="0"/>
                <a:ea typeface="ＭＳ Ｐゴシック" panose="020B0600070205080204" pitchFamily="34" charset="-128"/>
              </a:defRPr>
            </a:lvl1pPr>
            <a:lvl2pPr marL="742950" indent="-285750" defTabSz="931863">
              <a:spcBef>
                <a:spcPct val="30000"/>
              </a:spcBef>
              <a:defRPr sz="1200">
                <a:solidFill>
                  <a:schemeClr val="tx1"/>
                </a:solidFill>
                <a:latin typeface="Lucida Grande" charset="0"/>
                <a:ea typeface="ＭＳ Ｐゴシック" panose="020B0600070205080204" pitchFamily="34" charset="-128"/>
              </a:defRPr>
            </a:lvl2pPr>
            <a:lvl3pPr marL="1143000" indent="-228600" defTabSz="931863">
              <a:spcBef>
                <a:spcPct val="30000"/>
              </a:spcBef>
              <a:defRPr sz="1200">
                <a:solidFill>
                  <a:schemeClr val="tx1"/>
                </a:solidFill>
                <a:latin typeface="Lucida Grande" charset="0"/>
                <a:ea typeface="ＭＳ Ｐゴシック" panose="020B0600070205080204" pitchFamily="34" charset="-128"/>
              </a:defRPr>
            </a:lvl3pPr>
            <a:lvl4pPr marL="1600200" indent="-228600" defTabSz="931863">
              <a:spcBef>
                <a:spcPct val="30000"/>
              </a:spcBef>
              <a:defRPr sz="1200">
                <a:solidFill>
                  <a:schemeClr val="tx1"/>
                </a:solidFill>
                <a:latin typeface="Lucida Grande" charset="0"/>
                <a:ea typeface="ＭＳ Ｐゴシック" panose="020B0600070205080204" pitchFamily="34" charset="-128"/>
              </a:defRPr>
            </a:lvl4pPr>
            <a:lvl5pPr marL="2057400" indent="-228600" defTabSz="931863">
              <a:spcBef>
                <a:spcPct val="30000"/>
              </a:spcBef>
              <a:defRPr sz="1200">
                <a:solidFill>
                  <a:schemeClr val="tx1"/>
                </a:solidFill>
                <a:latin typeface="Lucida Grande"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9pPr>
          </a:lstStyle>
          <a:p>
            <a:pPr>
              <a:spcBef>
                <a:spcPct val="0"/>
              </a:spcBef>
            </a:pPr>
            <a:fld id="{ADFCAB9F-F6BB-4C71-8875-AD7F2EBF622B}" type="slidenum">
              <a:rPr lang="en-US" altLang="en-US" smtClean="0">
                <a:solidFill>
                  <a:srgbClr val="000000"/>
                </a:solidFill>
              </a:rPr>
              <a:pPr>
                <a:spcBef>
                  <a:spcPct val="0"/>
                </a:spcBef>
              </a:pPr>
              <a:t>9</a:t>
            </a:fld>
            <a:endParaRPr lang="en-US" altLang="en-US" smtClean="0">
              <a:solidFill>
                <a:srgbClr val="000000"/>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1030450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Lucida Grande" charset="0"/>
                <a:ea typeface="ＭＳ Ｐゴシック" panose="020B0600070205080204" pitchFamily="34" charset="-128"/>
              </a:defRPr>
            </a:lvl1pPr>
            <a:lvl2pPr marL="742950" indent="-285750" defTabSz="931863">
              <a:spcBef>
                <a:spcPct val="30000"/>
              </a:spcBef>
              <a:defRPr sz="1200">
                <a:solidFill>
                  <a:schemeClr val="tx1"/>
                </a:solidFill>
                <a:latin typeface="Lucida Grande" charset="0"/>
                <a:ea typeface="ＭＳ Ｐゴシック" panose="020B0600070205080204" pitchFamily="34" charset="-128"/>
              </a:defRPr>
            </a:lvl2pPr>
            <a:lvl3pPr marL="1143000" indent="-228600" defTabSz="931863">
              <a:spcBef>
                <a:spcPct val="30000"/>
              </a:spcBef>
              <a:defRPr sz="1200">
                <a:solidFill>
                  <a:schemeClr val="tx1"/>
                </a:solidFill>
                <a:latin typeface="Lucida Grande" charset="0"/>
                <a:ea typeface="ＭＳ Ｐゴシック" panose="020B0600070205080204" pitchFamily="34" charset="-128"/>
              </a:defRPr>
            </a:lvl3pPr>
            <a:lvl4pPr marL="1600200" indent="-228600" defTabSz="931863">
              <a:spcBef>
                <a:spcPct val="30000"/>
              </a:spcBef>
              <a:defRPr sz="1200">
                <a:solidFill>
                  <a:schemeClr val="tx1"/>
                </a:solidFill>
                <a:latin typeface="Lucida Grande" charset="0"/>
                <a:ea typeface="ＭＳ Ｐゴシック" panose="020B0600070205080204" pitchFamily="34" charset="-128"/>
              </a:defRPr>
            </a:lvl4pPr>
            <a:lvl5pPr marL="2057400" indent="-228600" defTabSz="931863">
              <a:spcBef>
                <a:spcPct val="30000"/>
              </a:spcBef>
              <a:defRPr sz="1200">
                <a:solidFill>
                  <a:schemeClr val="tx1"/>
                </a:solidFill>
                <a:latin typeface="Lucida Grande"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Lucida Grande" charset="0"/>
                <a:ea typeface="ＭＳ Ｐゴシック" panose="020B0600070205080204" pitchFamily="34" charset="-128"/>
              </a:defRPr>
            </a:lvl9pPr>
          </a:lstStyle>
          <a:p>
            <a:pPr>
              <a:spcBef>
                <a:spcPct val="0"/>
              </a:spcBef>
            </a:pPr>
            <a:fld id="{018FF3EA-CC8D-498A-8C48-B4C3F28CBC69}" type="slidenum">
              <a:rPr lang="en-US" altLang="en-US" smtClean="0">
                <a:solidFill>
                  <a:srgbClr val="000000"/>
                </a:solidFill>
              </a:rPr>
              <a:pPr>
                <a:spcBef>
                  <a:spcPct val="0"/>
                </a:spcBef>
              </a:pPr>
              <a:t>10</a:t>
            </a:fld>
            <a:endParaRPr lang="en-US" altLang="en-US" smtClean="0">
              <a:solidFill>
                <a:srgbClr val="000000"/>
              </a:solidFill>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2835154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743200" y="1752600"/>
            <a:ext cx="5486400" cy="8382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2743200" y="2743200"/>
            <a:ext cx="5486400" cy="457200"/>
          </a:xfrm>
        </p:spPr>
        <p:txBody>
          <a:bodyPr/>
          <a:lstStyle>
            <a:lvl1pPr marL="0" indent="0">
              <a:buFontTx/>
              <a:buNone/>
              <a:defRPr sz="20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25B73B0-6886-4216-B979-5814F8BB29CC}" type="slidenum">
              <a:rPr lang="en-US" altLang="en-US"/>
              <a:pPr>
                <a:defRPr/>
              </a:pPr>
              <a:t>‹#›</a:t>
            </a:fld>
            <a:endParaRPr lang="en-US" altLang="en-US"/>
          </a:p>
        </p:txBody>
      </p:sp>
    </p:spTree>
    <p:extLst>
      <p:ext uri="{BB962C8B-B14F-4D97-AF65-F5344CB8AC3E}">
        <p14:creationId xmlns:p14="http://schemas.microsoft.com/office/powerpoint/2010/main" val="2172722749"/>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ED766BB0-F86D-41D2-934F-D0C11BB57E2E}" type="slidenum">
              <a:rPr lang="en-US" altLang="en-US"/>
              <a:pPr>
                <a:defRPr/>
              </a:pPr>
              <a:t>‹#›</a:t>
            </a:fld>
            <a:endParaRPr lang="en-US" altLang="en-US"/>
          </a:p>
        </p:txBody>
      </p:sp>
    </p:spTree>
    <p:extLst>
      <p:ext uri="{BB962C8B-B14F-4D97-AF65-F5344CB8AC3E}">
        <p14:creationId xmlns:p14="http://schemas.microsoft.com/office/powerpoint/2010/main" val="1207758526"/>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762000"/>
            <a:ext cx="1370012"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1613" y="762000"/>
            <a:ext cx="39624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E193A40A-E200-49CE-972B-9C2FA6B11DB8}" type="slidenum">
              <a:rPr lang="en-US" altLang="en-US"/>
              <a:pPr>
                <a:defRPr/>
              </a:pPr>
              <a:t>‹#›</a:t>
            </a:fld>
            <a:endParaRPr lang="en-US" altLang="en-US"/>
          </a:p>
        </p:txBody>
      </p:sp>
    </p:spTree>
    <p:extLst>
      <p:ext uri="{BB962C8B-B14F-4D97-AF65-F5344CB8AC3E}">
        <p14:creationId xmlns:p14="http://schemas.microsoft.com/office/powerpoint/2010/main" val="32129814"/>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743200" y="1752600"/>
            <a:ext cx="5486400" cy="8382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2743200" y="2743200"/>
            <a:ext cx="5486400" cy="457200"/>
          </a:xfrm>
        </p:spPr>
        <p:txBody>
          <a:bodyPr/>
          <a:lstStyle>
            <a:lvl1pPr marL="0" indent="0">
              <a:buFontTx/>
              <a:buNone/>
              <a:defRPr sz="20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168A1D93-4CC2-4EF9-9475-A53A1116EFB7}" type="slidenum">
              <a:rPr lang="en-US" altLang="en-US"/>
              <a:pPr/>
              <a:t>‹#›</a:t>
            </a:fld>
            <a:endParaRPr lang="en-US" altLang="en-US"/>
          </a:p>
        </p:txBody>
      </p:sp>
    </p:spTree>
    <p:extLst>
      <p:ext uri="{BB962C8B-B14F-4D97-AF65-F5344CB8AC3E}">
        <p14:creationId xmlns:p14="http://schemas.microsoft.com/office/powerpoint/2010/main" val="3923062417"/>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A75D18EE-18CB-470E-91D5-323451272615}" type="slidenum">
              <a:rPr lang="en-US" altLang="en-US"/>
              <a:pPr/>
              <a:t>‹#›</a:t>
            </a:fld>
            <a:endParaRPr lang="en-US" altLang="en-US"/>
          </a:p>
        </p:txBody>
      </p:sp>
    </p:spTree>
    <p:extLst>
      <p:ext uri="{BB962C8B-B14F-4D97-AF65-F5344CB8AC3E}">
        <p14:creationId xmlns:p14="http://schemas.microsoft.com/office/powerpoint/2010/main" val="2929824714"/>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0724EBC2-8833-4C16-9ECD-3F086FCBB369}" type="slidenum">
              <a:rPr lang="en-US" altLang="en-US"/>
              <a:pPr/>
              <a:t>‹#›</a:t>
            </a:fld>
            <a:endParaRPr lang="en-US" altLang="en-US"/>
          </a:p>
        </p:txBody>
      </p:sp>
    </p:spTree>
    <p:extLst>
      <p:ext uri="{BB962C8B-B14F-4D97-AF65-F5344CB8AC3E}">
        <p14:creationId xmlns:p14="http://schemas.microsoft.com/office/powerpoint/2010/main" val="380051748"/>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1613" y="1828800"/>
            <a:ext cx="2665412"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59425" y="1828800"/>
            <a:ext cx="2667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54862067-5F42-46B8-8A7B-98B88CB1DB97}" type="slidenum">
              <a:rPr lang="en-US" altLang="en-US"/>
              <a:pPr/>
              <a:t>‹#›</a:t>
            </a:fld>
            <a:endParaRPr lang="en-US" altLang="en-US"/>
          </a:p>
        </p:txBody>
      </p:sp>
    </p:spTree>
    <p:extLst>
      <p:ext uri="{BB962C8B-B14F-4D97-AF65-F5344CB8AC3E}">
        <p14:creationId xmlns:p14="http://schemas.microsoft.com/office/powerpoint/2010/main" val="1333463287"/>
      </p:ext>
    </p:extLst>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fld id="{6D3E528B-A26E-408D-B8CB-B301118C88F2}" type="slidenum">
              <a:rPr lang="en-US" altLang="en-US"/>
              <a:pPr/>
              <a:t>‹#›</a:t>
            </a:fld>
            <a:endParaRPr lang="en-US" altLang="en-US"/>
          </a:p>
        </p:txBody>
      </p:sp>
    </p:spTree>
    <p:extLst>
      <p:ext uri="{BB962C8B-B14F-4D97-AF65-F5344CB8AC3E}">
        <p14:creationId xmlns:p14="http://schemas.microsoft.com/office/powerpoint/2010/main" val="899284153"/>
      </p:ext>
    </p:extLst>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fld id="{B21BFF2C-E4B1-4E52-88D9-8D35043000C9}" type="slidenum">
              <a:rPr lang="en-US" altLang="en-US"/>
              <a:pPr/>
              <a:t>‹#›</a:t>
            </a:fld>
            <a:endParaRPr lang="en-US" altLang="en-US"/>
          </a:p>
        </p:txBody>
      </p:sp>
    </p:spTree>
    <p:extLst>
      <p:ext uri="{BB962C8B-B14F-4D97-AF65-F5344CB8AC3E}">
        <p14:creationId xmlns:p14="http://schemas.microsoft.com/office/powerpoint/2010/main" val="1037982530"/>
      </p:ext>
    </p:extLst>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fld id="{8E6C7397-1D90-4290-BD9B-7ED8A7ABC2F4}" type="slidenum">
              <a:rPr lang="en-US" altLang="en-US"/>
              <a:pPr/>
              <a:t>‹#›</a:t>
            </a:fld>
            <a:endParaRPr lang="en-US" altLang="en-US"/>
          </a:p>
        </p:txBody>
      </p:sp>
    </p:spTree>
    <p:extLst>
      <p:ext uri="{BB962C8B-B14F-4D97-AF65-F5344CB8AC3E}">
        <p14:creationId xmlns:p14="http://schemas.microsoft.com/office/powerpoint/2010/main" val="2886704408"/>
      </p:ext>
    </p:extLst>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34063DB3-6DF4-4D8D-8052-251C2027D436}" type="slidenum">
              <a:rPr lang="en-US" altLang="en-US"/>
              <a:pPr/>
              <a:t>‹#›</a:t>
            </a:fld>
            <a:endParaRPr lang="en-US" altLang="en-US"/>
          </a:p>
        </p:txBody>
      </p:sp>
    </p:spTree>
    <p:extLst>
      <p:ext uri="{BB962C8B-B14F-4D97-AF65-F5344CB8AC3E}">
        <p14:creationId xmlns:p14="http://schemas.microsoft.com/office/powerpoint/2010/main" val="4244735534"/>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FBD092BB-7307-4A2D-BBBD-C6A6C72CB7C8}" type="slidenum">
              <a:rPr lang="en-US" altLang="en-US"/>
              <a:pPr>
                <a:defRPr/>
              </a:pPr>
              <a:t>‹#›</a:t>
            </a:fld>
            <a:endParaRPr lang="en-US" altLang="en-US"/>
          </a:p>
        </p:txBody>
      </p:sp>
    </p:spTree>
    <p:extLst>
      <p:ext uri="{BB962C8B-B14F-4D97-AF65-F5344CB8AC3E}">
        <p14:creationId xmlns:p14="http://schemas.microsoft.com/office/powerpoint/2010/main" val="54487840"/>
      </p:ext>
    </p:extLst>
  </p:cSld>
  <p:clrMapOvr>
    <a:masterClrMapping/>
  </p:clrMapOvr>
  <p:transitio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91A5BDAE-E26E-4166-BDBC-D710149BFB10}" type="slidenum">
              <a:rPr lang="en-US" altLang="en-US"/>
              <a:pPr/>
              <a:t>‹#›</a:t>
            </a:fld>
            <a:endParaRPr lang="en-US" altLang="en-US"/>
          </a:p>
        </p:txBody>
      </p:sp>
    </p:spTree>
    <p:extLst>
      <p:ext uri="{BB962C8B-B14F-4D97-AF65-F5344CB8AC3E}">
        <p14:creationId xmlns:p14="http://schemas.microsoft.com/office/powerpoint/2010/main" val="407327367"/>
      </p:ext>
    </p:extLst>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F8F38A93-D573-40F6-8C0D-1568C321A1C8}" type="slidenum">
              <a:rPr lang="en-US" altLang="en-US"/>
              <a:pPr/>
              <a:t>‹#›</a:t>
            </a:fld>
            <a:endParaRPr lang="en-US" altLang="en-US"/>
          </a:p>
        </p:txBody>
      </p:sp>
    </p:spTree>
    <p:extLst>
      <p:ext uri="{BB962C8B-B14F-4D97-AF65-F5344CB8AC3E}">
        <p14:creationId xmlns:p14="http://schemas.microsoft.com/office/powerpoint/2010/main" val="3061117183"/>
      </p:ext>
    </p:extLst>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762000"/>
            <a:ext cx="1370012"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1613" y="762000"/>
            <a:ext cx="39624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7C2E85AA-AD07-4F76-8910-38D33BCC22C1}" type="slidenum">
              <a:rPr lang="en-US" altLang="en-US"/>
              <a:pPr/>
              <a:t>‹#›</a:t>
            </a:fld>
            <a:endParaRPr lang="en-US" altLang="en-US"/>
          </a:p>
        </p:txBody>
      </p:sp>
    </p:spTree>
    <p:extLst>
      <p:ext uri="{BB962C8B-B14F-4D97-AF65-F5344CB8AC3E}">
        <p14:creationId xmlns:p14="http://schemas.microsoft.com/office/powerpoint/2010/main" val="3930268248"/>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304B1754-FB80-4107-847E-0915A89EAE84}" type="slidenum">
              <a:rPr lang="en-US" altLang="en-US"/>
              <a:pPr>
                <a:defRPr/>
              </a:pPr>
              <a:t>‹#›</a:t>
            </a:fld>
            <a:endParaRPr lang="en-US" altLang="en-US"/>
          </a:p>
        </p:txBody>
      </p:sp>
    </p:spTree>
    <p:extLst>
      <p:ext uri="{BB962C8B-B14F-4D97-AF65-F5344CB8AC3E}">
        <p14:creationId xmlns:p14="http://schemas.microsoft.com/office/powerpoint/2010/main" val="2245238150"/>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1613" y="1828800"/>
            <a:ext cx="2665412"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59425" y="1828800"/>
            <a:ext cx="2667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93AC0862-D6E9-42B2-B766-8044FD326137}" type="slidenum">
              <a:rPr lang="en-US" altLang="en-US"/>
              <a:pPr>
                <a:defRPr/>
              </a:pPr>
              <a:t>‹#›</a:t>
            </a:fld>
            <a:endParaRPr lang="en-US" altLang="en-US"/>
          </a:p>
        </p:txBody>
      </p:sp>
    </p:spTree>
    <p:extLst>
      <p:ext uri="{BB962C8B-B14F-4D97-AF65-F5344CB8AC3E}">
        <p14:creationId xmlns:p14="http://schemas.microsoft.com/office/powerpoint/2010/main" val="419588582"/>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237F384D-B82F-449F-B526-5EDFAB38C409}" type="slidenum">
              <a:rPr lang="en-US" altLang="en-US"/>
              <a:pPr>
                <a:defRPr/>
              </a:pPr>
              <a:t>‹#›</a:t>
            </a:fld>
            <a:endParaRPr lang="en-US" altLang="en-US"/>
          </a:p>
        </p:txBody>
      </p:sp>
    </p:spTree>
    <p:extLst>
      <p:ext uri="{BB962C8B-B14F-4D97-AF65-F5344CB8AC3E}">
        <p14:creationId xmlns:p14="http://schemas.microsoft.com/office/powerpoint/2010/main" val="2234026407"/>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0804D954-B0DE-489C-AB6C-345FC8CA1F42}" type="slidenum">
              <a:rPr lang="en-US" altLang="en-US"/>
              <a:pPr>
                <a:defRPr/>
              </a:pPr>
              <a:t>‹#›</a:t>
            </a:fld>
            <a:endParaRPr lang="en-US" altLang="en-US"/>
          </a:p>
        </p:txBody>
      </p:sp>
    </p:spTree>
    <p:extLst>
      <p:ext uri="{BB962C8B-B14F-4D97-AF65-F5344CB8AC3E}">
        <p14:creationId xmlns:p14="http://schemas.microsoft.com/office/powerpoint/2010/main" val="1835010071"/>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92D1708F-8EA4-457A-9FF0-79CE03614DBA}" type="slidenum">
              <a:rPr lang="en-US" altLang="en-US"/>
              <a:pPr>
                <a:defRPr/>
              </a:pPr>
              <a:t>‹#›</a:t>
            </a:fld>
            <a:endParaRPr lang="en-US" altLang="en-US"/>
          </a:p>
        </p:txBody>
      </p:sp>
    </p:spTree>
    <p:extLst>
      <p:ext uri="{BB962C8B-B14F-4D97-AF65-F5344CB8AC3E}">
        <p14:creationId xmlns:p14="http://schemas.microsoft.com/office/powerpoint/2010/main" val="3521138630"/>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F9244FB6-71E1-4C62-BAE9-C3324F5669A7}" type="slidenum">
              <a:rPr lang="en-US" altLang="en-US"/>
              <a:pPr>
                <a:defRPr/>
              </a:pPr>
              <a:t>‹#›</a:t>
            </a:fld>
            <a:endParaRPr lang="en-US" altLang="en-US"/>
          </a:p>
        </p:txBody>
      </p:sp>
    </p:spTree>
    <p:extLst>
      <p:ext uri="{BB962C8B-B14F-4D97-AF65-F5344CB8AC3E}">
        <p14:creationId xmlns:p14="http://schemas.microsoft.com/office/powerpoint/2010/main" val="3897510515"/>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EB8E596F-38E4-45CE-8366-139992199C14}" type="slidenum">
              <a:rPr lang="en-US" altLang="en-US"/>
              <a:pPr>
                <a:defRPr/>
              </a:pPr>
              <a:t>‹#›</a:t>
            </a:fld>
            <a:endParaRPr lang="en-US" altLang="en-US"/>
          </a:p>
        </p:txBody>
      </p:sp>
    </p:spTree>
    <p:extLst>
      <p:ext uri="{BB962C8B-B14F-4D97-AF65-F5344CB8AC3E}">
        <p14:creationId xmlns:p14="http://schemas.microsoft.com/office/powerpoint/2010/main" val="580559700"/>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1613" y="762000"/>
            <a:ext cx="5484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741613" y="1828800"/>
            <a:ext cx="548481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2" name="Rectangle 8"/>
          <p:cNvSpPr>
            <a:spLocks noGrp="1" noChangeArrowheads="1"/>
          </p:cNvSpPr>
          <p:nvPr>
            <p:ph type="dt" sz="half" idx="2"/>
          </p:nvPr>
        </p:nvSpPr>
        <p:spPr bwMode="auto">
          <a:xfrm>
            <a:off x="914400" y="588645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79551B"/>
                </a:solidFill>
                <a:latin typeface="Lucida Grande" charset="0"/>
                <a:ea typeface="ＭＳ Ｐゴシック" charset="-128"/>
              </a:defRPr>
            </a:lvl1pPr>
          </a:lstStyle>
          <a:p>
            <a:pPr>
              <a:defRPr/>
            </a:pPr>
            <a:endParaRPr lang="en-US"/>
          </a:p>
        </p:txBody>
      </p:sp>
      <p:sp>
        <p:nvSpPr>
          <p:cNvPr id="1033" name="Rectangle 9"/>
          <p:cNvSpPr>
            <a:spLocks noGrp="1" noChangeArrowheads="1"/>
          </p:cNvSpPr>
          <p:nvPr>
            <p:ph type="ftr" sz="quarter" idx="3"/>
          </p:nvPr>
        </p:nvSpPr>
        <p:spPr bwMode="auto">
          <a:xfrm>
            <a:off x="3124200" y="588645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79551B"/>
                </a:solidFill>
                <a:latin typeface="Lucida Grande" charset="0"/>
                <a:ea typeface="ＭＳ Ｐゴシック" charset="-128"/>
              </a:defRPr>
            </a:lvl1pPr>
          </a:lstStyle>
          <a:p>
            <a:pPr>
              <a:defRPr/>
            </a:pPr>
            <a:endParaRPr lang="en-US"/>
          </a:p>
        </p:txBody>
      </p:sp>
      <p:sp>
        <p:nvSpPr>
          <p:cNvPr id="1034" name="Rectangle 10"/>
          <p:cNvSpPr>
            <a:spLocks noGrp="1" noChangeArrowheads="1"/>
          </p:cNvSpPr>
          <p:nvPr>
            <p:ph type="sldNum" sz="quarter" idx="4"/>
          </p:nvPr>
        </p:nvSpPr>
        <p:spPr bwMode="auto">
          <a:xfrm>
            <a:off x="6477000" y="588645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79551B"/>
                </a:solidFill>
                <a:latin typeface="Lucida Grande" charset="0"/>
              </a:defRPr>
            </a:lvl1pPr>
          </a:lstStyle>
          <a:p>
            <a:pPr>
              <a:defRPr/>
            </a:pPr>
            <a:fld id="{4B39D882-9F5B-42FA-B013-804354246C6E}"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4007"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ransition>
    <p:wipe dir="d"/>
  </p:transition>
  <p:txStyles>
    <p:titleStyle>
      <a:lvl1pPr algn="l" rtl="0" eaLnBrk="0" fontAlgn="base" hangingPunct="0">
        <a:spcBef>
          <a:spcPct val="0"/>
        </a:spcBef>
        <a:spcAft>
          <a:spcPct val="0"/>
        </a:spcAft>
        <a:defRPr sz="3200">
          <a:solidFill>
            <a:srgbClr val="79551B"/>
          </a:solidFill>
          <a:latin typeface="Lucida Grande"/>
          <a:ea typeface="ＭＳ Ｐゴシック" pitchFamily="-106" charset="-128"/>
          <a:cs typeface="ＭＳ Ｐゴシック" pitchFamily="-106" charset="-128"/>
        </a:defRPr>
      </a:lvl1pPr>
      <a:lvl2pPr algn="l" rtl="0" eaLnBrk="0" fontAlgn="base" hangingPunct="0">
        <a:spcBef>
          <a:spcPct val="0"/>
        </a:spcBef>
        <a:spcAft>
          <a:spcPct val="0"/>
        </a:spcAft>
        <a:defRPr sz="3200">
          <a:solidFill>
            <a:srgbClr val="79551B"/>
          </a:solidFill>
          <a:latin typeface="Lucida Grande"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3200">
          <a:solidFill>
            <a:srgbClr val="79551B"/>
          </a:solidFill>
          <a:latin typeface="Lucida Grande"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3200">
          <a:solidFill>
            <a:srgbClr val="79551B"/>
          </a:solidFill>
          <a:latin typeface="Lucida Grande"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3200">
          <a:solidFill>
            <a:srgbClr val="79551B"/>
          </a:solidFill>
          <a:latin typeface="Lucida Grande" pitchFamily="-106" charset="0"/>
          <a:ea typeface="ＭＳ Ｐゴシック" pitchFamily="-106" charset="-128"/>
          <a:cs typeface="ＭＳ Ｐゴシック" pitchFamily="-106" charset="-128"/>
        </a:defRPr>
      </a:lvl5pPr>
      <a:lvl6pPr marL="457200" algn="l" rtl="0" fontAlgn="base">
        <a:spcBef>
          <a:spcPct val="0"/>
        </a:spcBef>
        <a:spcAft>
          <a:spcPct val="0"/>
        </a:spcAft>
        <a:defRPr sz="3200">
          <a:solidFill>
            <a:srgbClr val="79551B"/>
          </a:solidFill>
          <a:latin typeface="Palatino Linotype" pitchFamily="18" charset="0"/>
        </a:defRPr>
      </a:lvl6pPr>
      <a:lvl7pPr marL="914400" algn="l" rtl="0" fontAlgn="base">
        <a:spcBef>
          <a:spcPct val="0"/>
        </a:spcBef>
        <a:spcAft>
          <a:spcPct val="0"/>
        </a:spcAft>
        <a:defRPr sz="3200">
          <a:solidFill>
            <a:srgbClr val="79551B"/>
          </a:solidFill>
          <a:latin typeface="Palatino Linotype" pitchFamily="18" charset="0"/>
        </a:defRPr>
      </a:lvl7pPr>
      <a:lvl8pPr marL="1371600" algn="l" rtl="0" fontAlgn="base">
        <a:spcBef>
          <a:spcPct val="0"/>
        </a:spcBef>
        <a:spcAft>
          <a:spcPct val="0"/>
        </a:spcAft>
        <a:defRPr sz="3200">
          <a:solidFill>
            <a:srgbClr val="79551B"/>
          </a:solidFill>
          <a:latin typeface="Palatino Linotype" pitchFamily="18" charset="0"/>
        </a:defRPr>
      </a:lvl8pPr>
      <a:lvl9pPr marL="1828800" algn="l" rtl="0" fontAlgn="base">
        <a:spcBef>
          <a:spcPct val="0"/>
        </a:spcBef>
        <a:spcAft>
          <a:spcPct val="0"/>
        </a:spcAft>
        <a:defRPr sz="3200">
          <a:solidFill>
            <a:srgbClr val="79551B"/>
          </a:solidFill>
          <a:latin typeface="Palatino Linotype" pitchFamily="18" charset="0"/>
        </a:defRPr>
      </a:lvl9pPr>
    </p:titleStyle>
    <p:bodyStyle>
      <a:lvl1pPr marL="342900" indent="-342900" algn="l" rtl="0" eaLnBrk="0" fontAlgn="base" hangingPunct="0">
        <a:spcBef>
          <a:spcPct val="20000"/>
        </a:spcBef>
        <a:spcAft>
          <a:spcPct val="0"/>
        </a:spcAft>
        <a:buChar char="•"/>
        <a:defRPr sz="2800">
          <a:solidFill>
            <a:srgbClr val="79551B"/>
          </a:solidFill>
          <a:latin typeface="Lucida Grande"/>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400">
          <a:solidFill>
            <a:srgbClr val="79551B"/>
          </a:solidFill>
          <a:latin typeface="Lucida Grande"/>
          <a:ea typeface="ＭＳ Ｐゴシック" pitchFamily="-106" charset="-128"/>
        </a:defRPr>
      </a:lvl2pPr>
      <a:lvl3pPr marL="1143000" indent="-228600" algn="l" rtl="0" eaLnBrk="0" fontAlgn="base" hangingPunct="0">
        <a:spcBef>
          <a:spcPct val="20000"/>
        </a:spcBef>
        <a:spcAft>
          <a:spcPct val="0"/>
        </a:spcAft>
        <a:buChar char="•"/>
        <a:defRPr sz="2000">
          <a:solidFill>
            <a:srgbClr val="79551B"/>
          </a:solidFill>
          <a:latin typeface="Lucida Grande"/>
          <a:ea typeface="ＭＳ Ｐゴシック" pitchFamily="-106" charset="-128"/>
        </a:defRPr>
      </a:lvl3pPr>
      <a:lvl4pPr marL="1600200" indent="-228600" algn="l" rtl="0" eaLnBrk="0" fontAlgn="base" hangingPunct="0">
        <a:spcBef>
          <a:spcPct val="20000"/>
        </a:spcBef>
        <a:spcAft>
          <a:spcPct val="0"/>
        </a:spcAft>
        <a:buChar char="–"/>
        <a:defRPr sz="2000">
          <a:solidFill>
            <a:srgbClr val="79551B"/>
          </a:solidFill>
          <a:latin typeface="Lucida Grande"/>
          <a:ea typeface="ＭＳ Ｐゴシック" pitchFamily="-106" charset="-128"/>
        </a:defRPr>
      </a:lvl4pPr>
      <a:lvl5pPr marL="2057400" indent="-228600" algn="l" rtl="0" eaLnBrk="0" fontAlgn="base" hangingPunct="0">
        <a:spcBef>
          <a:spcPct val="20000"/>
        </a:spcBef>
        <a:spcAft>
          <a:spcPct val="0"/>
        </a:spcAft>
        <a:buChar char="»"/>
        <a:defRPr sz="1600">
          <a:solidFill>
            <a:srgbClr val="79551B"/>
          </a:solidFill>
          <a:latin typeface="Lucida Grande"/>
          <a:ea typeface="ＭＳ Ｐゴシック" pitchFamily="-106" charset="-128"/>
        </a:defRPr>
      </a:lvl5pPr>
      <a:lvl6pPr marL="2514600" indent="-228600" algn="l" rtl="0" fontAlgn="base">
        <a:spcBef>
          <a:spcPct val="20000"/>
        </a:spcBef>
        <a:spcAft>
          <a:spcPct val="0"/>
        </a:spcAft>
        <a:buChar char="»"/>
        <a:defRPr sz="1600">
          <a:solidFill>
            <a:srgbClr val="79551B"/>
          </a:solidFill>
          <a:latin typeface="+mn-lt"/>
        </a:defRPr>
      </a:lvl6pPr>
      <a:lvl7pPr marL="2971800" indent="-228600" algn="l" rtl="0" fontAlgn="base">
        <a:spcBef>
          <a:spcPct val="20000"/>
        </a:spcBef>
        <a:spcAft>
          <a:spcPct val="0"/>
        </a:spcAft>
        <a:buChar char="»"/>
        <a:defRPr sz="1600">
          <a:solidFill>
            <a:srgbClr val="79551B"/>
          </a:solidFill>
          <a:latin typeface="+mn-lt"/>
        </a:defRPr>
      </a:lvl7pPr>
      <a:lvl8pPr marL="3429000" indent="-228600" algn="l" rtl="0" fontAlgn="base">
        <a:spcBef>
          <a:spcPct val="20000"/>
        </a:spcBef>
        <a:spcAft>
          <a:spcPct val="0"/>
        </a:spcAft>
        <a:buChar char="»"/>
        <a:defRPr sz="1600">
          <a:solidFill>
            <a:srgbClr val="79551B"/>
          </a:solidFill>
          <a:latin typeface="+mn-lt"/>
        </a:defRPr>
      </a:lvl8pPr>
      <a:lvl9pPr marL="3886200" indent="-228600" algn="l" rtl="0" fontAlgn="base">
        <a:spcBef>
          <a:spcPct val="20000"/>
        </a:spcBef>
        <a:spcAft>
          <a:spcPct val="0"/>
        </a:spcAft>
        <a:buChar char="»"/>
        <a:defRPr sz="1600">
          <a:solidFill>
            <a:srgbClr val="79551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1613" y="762000"/>
            <a:ext cx="5484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741613" y="1828800"/>
            <a:ext cx="548481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2" name="Rectangle 8"/>
          <p:cNvSpPr>
            <a:spLocks noGrp="1" noChangeArrowheads="1"/>
          </p:cNvSpPr>
          <p:nvPr>
            <p:ph type="dt" sz="half" idx="2"/>
          </p:nvPr>
        </p:nvSpPr>
        <p:spPr bwMode="auto">
          <a:xfrm>
            <a:off x="914400" y="588645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79551B"/>
                </a:solidFill>
                <a:latin typeface="Lucida Grande" charset="0"/>
                <a:ea typeface="ＭＳ Ｐゴシック" charset="-128"/>
                <a:cs typeface="+mn-cs"/>
              </a:defRPr>
            </a:lvl1pPr>
          </a:lstStyle>
          <a:p>
            <a:pPr>
              <a:defRPr/>
            </a:pPr>
            <a:endParaRPr lang="en-US"/>
          </a:p>
        </p:txBody>
      </p:sp>
      <p:sp>
        <p:nvSpPr>
          <p:cNvPr id="1033" name="Rectangle 9"/>
          <p:cNvSpPr>
            <a:spLocks noGrp="1" noChangeArrowheads="1"/>
          </p:cNvSpPr>
          <p:nvPr>
            <p:ph type="ftr" sz="quarter" idx="3"/>
          </p:nvPr>
        </p:nvSpPr>
        <p:spPr bwMode="auto">
          <a:xfrm>
            <a:off x="3124200" y="588645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79551B"/>
                </a:solidFill>
                <a:latin typeface="Lucida Grande" charset="0"/>
                <a:ea typeface="ＭＳ Ｐゴシック" charset="-128"/>
                <a:cs typeface="+mn-cs"/>
              </a:defRPr>
            </a:lvl1pPr>
          </a:lstStyle>
          <a:p>
            <a:pPr>
              <a:defRPr/>
            </a:pPr>
            <a:endParaRPr lang="en-US"/>
          </a:p>
        </p:txBody>
      </p:sp>
      <p:sp>
        <p:nvSpPr>
          <p:cNvPr id="1034" name="Rectangle 10"/>
          <p:cNvSpPr>
            <a:spLocks noGrp="1" noChangeArrowheads="1"/>
          </p:cNvSpPr>
          <p:nvPr>
            <p:ph type="sldNum" sz="quarter" idx="4"/>
          </p:nvPr>
        </p:nvSpPr>
        <p:spPr bwMode="auto">
          <a:xfrm>
            <a:off x="6477000" y="588645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79551B"/>
                </a:solidFill>
                <a:latin typeface="Lucida Grande" charset="0"/>
              </a:defRPr>
            </a:lvl1pPr>
          </a:lstStyle>
          <a:p>
            <a:fld id="{8FEFC215-DC4B-4225-9C8B-8C96D3270F40}" type="slidenum">
              <a:rPr lang="en-US" altLang="en-US" smtClean="0"/>
              <a:pPr/>
              <a:t>‹#›</a:t>
            </a:fld>
            <a:endParaRPr lang="en-US" altLang="en-US" smtClean="0"/>
          </a:p>
        </p:txBody>
      </p:sp>
    </p:spTree>
    <p:extLst>
      <p:ext uri="{BB962C8B-B14F-4D97-AF65-F5344CB8AC3E}">
        <p14:creationId xmlns:p14="http://schemas.microsoft.com/office/powerpoint/2010/main" val="4098247977"/>
      </p:ext>
    </p:extLst>
  </p:cSld>
  <p:clrMap bg1="dk2" tx1="lt1" bg2="dk1"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ransition>
    <p:wipe dir="d"/>
  </p:transition>
  <p:txStyles>
    <p:titleStyle>
      <a:lvl1pPr algn="l" rtl="0" eaLnBrk="0" fontAlgn="base" hangingPunct="0">
        <a:spcBef>
          <a:spcPct val="0"/>
        </a:spcBef>
        <a:spcAft>
          <a:spcPct val="0"/>
        </a:spcAft>
        <a:defRPr sz="3200">
          <a:solidFill>
            <a:srgbClr val="79551B"/>
          </a:solidFill>
          <a:latin typeface="Lucida Grande"/>
          <a:ea typeface="ＭＳ Ｐゴシック" pitchFamily="-106" charset="-128"/>
          <a:cs typeface="ＭＳ Ｐゴシック" pitchFamily="-106" charset="-128"/>
        </a:defRPr>
      </a:lvl1pPr>
      <a:lvl2pPr algn="l" rtl="0" eaLnBrk="0" fontAlgn="base" hangingPunct="0">
        <a:spcBef>
          <a:spcPct val="0"/>
        </a:spcBef>
        <a:spcAft>
          <a:spcPct val="0"/>
        </a:spcAft>
        <a:defRPr sz="3200">
          <a:solidFill>
            <a:srgbClr val="79551B"/>
          </a:solidFill>
          <a:latin typeface="Lucida Grande"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3200">
          <a:solidFill>
            <a:srgbClr val="79551B"/>
          </a:solidFill>
          <a:latin typeface="Lucida Grande"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3200">
          <a:solidFill>
            <a:srgbClr val="79551B"/>
          </a:solidFill>
          <a:latin typeface="Lucida Grande"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3200">
          <a:solidFill>
            <a:srgbClr val="79551B"/>
          </a:solidFill>
          <a:latin typeface="Lucida Grande" pitchFamily="-106" charset="0"/>
          <a:ea typeface="ＭＳ Ｐゴシック" pitchFamily="-106" charset="-128"/>
          <a:cs typeface="ＭＳ Ｐゴシック" pitchFamily="-106" charset="-128"/>
        </a:defRPr>
      </a:lvl5pPr>
      <a:lvl6pPr marL="457200" algn="l" rtl="0" fontAlgn="base">
        <a:spcBef>
          <a:spcPct val="0"/>
        </a:spcBef>
        <a:spcAft>
          <a:spcPct val="0"/>
        </a:spcAft>
        <a:defRPr sz="3200">
          <a:solidFill>
            <a:srgbClr val="79551B"/>
          </a:solidFill>
          <a:latin typeface="Palatino Linotype" pitchFamily="18" charset="0"/>
        </a:defRPr>
      </a:lvl6pPr>
      <a:lvl7pPr marL="914400" algn="l" rtl="0" fontAlgn="base">
        <a:spcBef>
          <a:spcPct val="0"/>
        </a:spcBef>
        <a:spcAft>
          <a:spcPct val="0"/>
        </a:spcAft>
        <a:defRPr sz="3200">
          <a:solidFill>
            <a:srgbClr val="79551B"/>
          </a:solidFill>
          <a:latin typeface="Palatino Linotype" pitchFamily="18" charset="0"/>
        </a:defRPr>
      </a:lvl7pPr>
      <a:lvl8pPr marL="1371600" algn="l" rtl="0" fontAlgn="base">
        <a:spcBef>
          <a:spcPct val="0"/>
        </a:spcBef>
        <a:spcAft>
          <a:spcPct val="0"/>
        </a:spcAft>
        <a:defRPr sz="3200">
          <a:solidFill>
            <a:srgbClr val="79551B"/>
          </a:solidFill>
          <a:latin typeface="Palatino Linotype" pitchFamily="18" charset="0"/>
        </a:defRPr>
      </a:lvl8pPr>
      <a:lvl9pPr marL="1828800" algn="l" rtl="0" fontAlgn="base">
        <a:spcBef>
          <a:spcPct val="0"/>
        </a:spcBef>
        <a:spcAft>
          <a:spcPct val="0"/>
        </a:spcAft>
        <a:defRPr sz="3200">
          <a:solidFill>
            <a:srgbClr val="79551B"/>
          </a:solidFill>
          <a:latin typeface="Palatino Linotype" pitchFamily="18" charset="0"/>
        </a:defRPr>
      </a:lvl9pPr>
    </p:titleStyle>
    <p:bodyStyle>
      <a:lvl1pPr marL="342900" indent="-342900" algn="l" rtl="0" eaLnBrk="0" fontAlgn="base" hangingPunct="0">
        <a:spcBef>
          <a:spcPct val="20000"/>
        </a:spcBef>
        <a:spcAft>
          <a:spcPct val="0"/>
        </a:spcAft>
        <a:buChar char="•"/>
        <a:defRPr sz="2800">
          <a:solidFill>
            <a:srgbClr val="79551B"/>
          </a:solidFill>
          <a:latin typeface="Lucida Grande"/>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400">
          <a:solidFill>
            <a:srgbClr val="79551B"/>
          </a:solidFill>
          <a:latin typeface="Lucida Grande"/>
          <a:ea typeface="ＭＳ Ｐゴシック" pitchFamily="-106" charset="-128"/>
        </a:defRPr>
      </a:lvl2pPr>
      <a:lvl3pPr marL="1143000" indent="-228600" algn="l" rtl="0" eaLnBrk="0" fontAlgn="base" hangingPunct="0">
        <a:spcBef>
          <a:spcPct val="20000"/>
        </a:spcBef>
        <a:spcAft>
          <a:spcPct val="0"/>
        </a:spcAft>
        <a:buChar char="•"/>
        <a:defRPr sz="2000">
          <a:solidFill>
            <a:srgbClr val="79551B"/>
          </a:solidFill>
          <a:latin typeface="Lucida Grande"/>
          <a:ea typeface="ＭＳ Ｐゴシック" pitchFamily="-106" charset="-128"/>
        </a:defRPr>
      </a:lvl3pPr>
      <a:lvl4pPr marL="1600200" indent="-228600" algn="l" rtl="0" eaLnBrk="0" fontAlgn="base" hangingPunct="0">
        <a:spcBef>
          <a:spcPct val="20000"/>
        </a:spcBef>
        <a:spcAft>
          <a:spcPct val="0"/>
        </a:spcAft>
        <a:buChar char="–"/>
        <a:defRPr sz="2000">
          <a:solidFill>
            <a:srgbClr val="79551B"/>
          </a:solidFill>
          <a:latin typeface="Lucida Grande"/>
          <a:ea typeface="ＭＳ Ｐゴシック" pitchFamily="-106" charset="-128"/>
        </a:defRPr>
      </a:lvl4pPr>
      <a:lvl5pPr marL="2057400" indent="-228600" algn="l" rtl="0" eaLnBrk="0" fontAlgn="base" hangingPunct="0">
        <a:spcBef>
          <a:spcPct val="20000"/>
        </a:spcBef>
        <a:spcAft>
          <a:spcPct val="0"/>
        </a:spcAft>
        <a:buChar char="»"/>
        <a:defRPr sz="1600">
          <a:solidFill>
            <a:srgbClr val="79551B"/>
          </a:solidFill>
          <a:latin typeface="Lucida Grande"/>
          <a:ea typeface="ＭＳ Ｐゴシック" pitchFamily="-106" charset="-128"/>
        </a:defRPr>
      </a:lvl5pPr>
      <a:lvl6pPr marL="2514600" indent="-228600" algn="l" rtl="0" fontAlgn="base">
        <a:spcBef>
          <a:spcPct val="20000"/>
        </a:spcBef>
        <a:spcAft>
          <a:spcPct val="0"/>
        </a:spcAft>
        <a:buChar char="»"/>
        <a:defRPr sz="1600">
          <a:solidFill>
            <a:srgbClr val="79551B"/>
          </a:solidFill>
          <a:latin typeface="+mn-lt"/>
        </a:defRPr>
      </a:lvl6pPr>
      <a:lvl7pPr marL="2971800" indent="-228600" algn="l" rtl="0" fontAlgn="base">
        <a:spcBef>
          <a:spcPct val="20000"/>
        </a:spcBef>
        <a:spcAft>
          <a:spcPct val="0"/>
        </a:spcAft>
        <a:buChar char="»"/>
        <a:defRPr sz="1600">
          <a:solidFill>
            <a:srgbClr val="79551B"/>
          </a:solidFill>
          <a:latin typeface="+mn-lt"/>
        </a:defRPr>
      </a:lvl7pPr>
      <a:lvl8pPr marL="3429000" indent="-228600" algn="l" rtl="0" fontAlgn="base">
        <a:spcBef>
          <a:spcPct val="20000"/>
        </a:spcBef>
        <a:spcAft>
          <a:spcPct val="0"/>
        </a:spcAft>
        <a:buChar char="»"/>
        <a:defRPr sz="1600">
          <a:solidFill>
            <a:srgbClr val="79551B"/>
          </a:solidFill>
          <a:latin typeface="+mn-lt"/>
        </a:defRPr>
      </a:lvl8pPr>
      <a:lvl9pPr marL="3886200" indent="-228600" algn="l" rtl="0" fontAlgn="base">
        <a:spcBef>
          <a:spcPct val="20000"/>
        </a:spcBef>
        <a:spcAft>
          <a:spcPct val="0"/>
        </a:spcAft>
        <a:buChar char="»"/>
        <a:defRPr sz="1600">
          <a:solidFill>
            <a:srgbClr val="79551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3.xml"/><Relationship Id="rId7"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7.emf"/><Relationship Id="rId5" Type="http://schemas.openxmlformats.org/officeDocument/2006/relationships/hyperlink" Target="https://www.educreations.com/lesson/view/partial-derivatives/33445994/?s=KbxRAO&amp;ref=appemail" TargetMode="External"/><Relationship Id="rId10" Type="http://schemas.openxmlformats.org/officeDocument/2006/relationships/oleObject" Target="../embeddings/oleObject3.bin"/><Relationship Id="rId4" Type="http://schemas.openxmlformats.org/officeDocument/2006/relationships/image" Target="../media/image3.png"/><Relationship Id="rId9"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2.emf"/><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emf"/><Relationship Id="rId4" Type="http://schemas.openxmlformats.org/officeDocument/2006/relationships/image" Target="../media/image29.emf"/></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3.emf"/></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Rectangle 3"/>
          <p:cNvSpPr>
            <a:spLocks noChangeArrowheads="1"/>
          </p:cNvSpPr>
          <p:nvPr/>
        </p:nvSpPr>
        <p:spPr bwMode="auto">
          <a:xfrm>
            <a:off x="304800" y="1219200"/>
            <a:ext cx="76200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79551B"/>
                </a:solidFill>
                <a:latin typeface="Lucida Grande" charset="0"/>
                <a:ea typeface="ＭＳ Ｐゴシック" panose="020B0600070205080204" pitchFamily="34" charset="-128"/>
              </a:defRPr>
            </a:lvl1pPr>
            <a:lvl2pPr marL="742950" indent="-285750">
              <a:spcBef>
                <a:spcPct val="20000"/>
              </a:spcBef>
              <a:buChar char="–"/>
              <a:defRPr sz="2400">
                <a:solidFill>
                  <a:srgbClr val="79551B"/>
                </a:solidFill>
                <a:latin typeface="Lucida Grande" charset="0"/>
                <a:ea typeface="ＭＳ Ｐゴシック" panose="020B0600070205080204" pitchFamily="34" charset="-128"/>
              </a:defRPr>
            </a:lvl2pPr>
            <a:lvl3pPr marL="1143000" indent="-228600">
              <a:spcBef>
                <a:spcPct val="20000"/>
              </a:spcBef>
              <a:buChar char="•"/>
              <a:defRPr sz="2000">
                <a:solidFill>
                  <a:srgbClr val="79551B"/>
                </a:solidFill>
                <a:latin typeface="Lucida Grande" charset="0"/>
                <a:ea typeface="ＭＳ Ｐゴシック" panose="020B0600070205080204" pitchFamily="34" charset="-128"/>
              </a:defRPr>
            </a:lvl3pPr>
            <a:lvl4pPr marL="1600200" indent="-228600">
              <a:spcBef>
                <a:spcPct val="20000"/>
              </a:spcBef>
              <a:buChar char="–"/>
              <a:defRPr sz="2000">
                <a:solidFill>
                  <a:srgbClr val="79551B"/>
                </a:solidFill>
                <a:latin typeface="Lucida Grande" charset="0"/>
                <a:ea typeface="ＭＳ Ｐゴシック" panose="020B0600070205080204" pitchFamily="34" charset="-128"/>
              </a:defRPr>
            </a:lvl4pPr>
            <a:lvl5pPr marL="2057400" indent="-228600">
              <a:spcBef>
                <a:spcPct val="20000"/>
              </a:spcBef>
              <a:buChar char="»"/>
              <a:defRPr sz="1600">
                <a:solidFill>
                  <a:srgbClr val="79551B"/>
                </a:solidFill>
                <a:latin typeface="Lucida Grande"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9pPr>
          </a:lstStyle>
          <a:p>
            <a:pPr algn="ctr" eaLnBrk="1" hangingPunct="1">
              <a:spcBef>
                <a:spcPct val="0"/>
              </a:spcBef>
              <a:buFontTx/>
              <a:buNone/>
            </a:pPr>
            <a:r>
              <a:rPr lang="en-US" altLang="en-US" sz="3400" b="1" dirty="0">
                <a:solidFill>
                  <a:schemeClr val="tx1"/>
                </a:solidFill>
                <a:latin typeface="Arial" panose="020B0604020202020204" pitchFamily="34" charset="0"/>
              </a:rPr>
              <a:t>Course Redesign with Technology Showcase</a:t>
            </a:r>
          </a:p>
          <a:p>
            <a:pPr algn="ctr" eaLnBrk="1" hangingPunct="1">
              <a:spcBef>
                <a:spcPct val="0"/>
              </a:spcBef>
              <a:buFontTx/>
              <a:buNone/>
            </a:pPr>
            <a:endParaRPr lang="en-US" altLang="en-US" sz="1400" b="1" dirty="0">
              <a:solidFill>
                <a:schemeClr val="tx1"/>
              </a:solidFill>
              <a:latin typeface="Arial" panose="020B0604020202020204" pitchFamily="34" charset="0"/>
            </a:endParaRPr>
          </a:p>
          <a:p>
            <a:pPr algn="ctr" eaLnBrk="1" hangingPunct="1">
              <a:spcBef>
                <a:spcPct val="0"/>
              </a:spcBef>
              <a:buFontTx/>
              <a:buNone/>
            </a:pPr>
            <a:r>
              <a:rPr lang="en-US" altLang="en-US" sz="2200" b="1" dirty="0" smtClean="0">
                <a:solidFill>
                  <a:srgbClr val="FFFFFF"/>
                </a:solidFill>
              </a:rPr>
              <a:t>Promising Course Redesign</a:t>
            </a:r>
            <a:endParaRPr lang="en-US" altLang="en-US" sz="2200" b="1" dirty="0">
              <a:solidFill>
                <a:srgbClr val="FFFFFF"/>
              </a:solidFill>
            </a:endParaRPr>
          </a:p>
        </p:txBody>
      </p:sp>
      <p:sp>
        <p:nvSpPr>
          <p:cNvPr id="7171" name="Rectangle 4"/>
          <p:cNvSpPr>
            <a:spLocks noChangeArrowheads="1"/>
          </p:cNvSpPr>
          <p:nvPr/>
        </p:nvSpPr>
        <p:spPr bwMode="auto">
          <a:xfrm>
            <a:off x="2895600" y="3213886"/>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rgbClr val="79551B"/>
                </a:solidFill>
                <a:latin typeface="Lucida Grande" charset="0"/>
                <a:ea typeface="ＭＳ Ｐゴシック" panose="020B0600070205080204" pitchFamily="34" charset="-128"/>
              </a:defRPr>
            </a:lvl1pPr>
            <a:lvl2pPr marL="742950" indent="-285750">
              <a:spcBef>
                <a:spcPct val="20000"/>
              </a:spcBef>
              <a:buChar char="–"/>
              <a:defRPr sz="2400">
                <a:solidFill>
                  <a:srgbClr val="79551B"/>
                </a:solidFill>
                <a:latin typeface="Lucida Grande" charset="0"/>
                <a:ea typeface="ＭＳ Ｐゴシック" panose="020B0600070205080204" pitchFamily="34" charset="-128"/>
              </a:defRPr>
            </a:lvl2pPr>
            <a:lvl3pPr marL="1143000" indent="-228600">
              <a:spcBef>
                <a:spcPct val="20000"/>
              </a:spcBef>
              <a:buChar char="•"/>
              <a:defRPr sz="2000">
                <a:solidFill>
                  <a:srgbClr val="79551B"/>
                </a:solidFill>
                <a:latin typeface="Lucida Grande" charset="0"/>
                <a:ea typeface="ＭＳ Ｐゴシック" panose="020B0600070205080204" pitchFamily="34" charset="-128"/>
              </a:defRPr>
            </a:lvl3pPr>
            <a:lvl4pPr marL="1600200" indent="-228600">
              <a:spcBef>
                <a:spcPct val="20000"/>
              </a:spcBef>
              <a:buChar char="–"/>
              <a:defRPr sz="2000">
                <a:solidFill>
                  <a:srgbClr val="79551B"/>
                </a:solidFill>
                <a:latin typeface="Lucida Grande" charset="0"/>
                <a:ea typeface="ＭＳ Ｐゴシック" panose="020B0600070205080204" pitchFamily="34" charset="-128"/>
              </a:defRPr>
            </a:lvl4pPr>
            <a:lvl5pPr marL="2057400" indent="-228600">
              <a:spcBef>
                <a:spcPct val="20000"/>
              </a:spcBef>
              <a:buChar char="»"/>
              <a:defRPr sz="1600">
                <a:solidFill>
                  <a:srgbClr val="79551B"/>
                </a:solidFill>
                <a:latin typeface="Lucida Grande"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9pPr>
          </a:lstStyle>
          <a:p>
            <a:pPr eaLnBrk="1" hangingPunct="1">
              <a:spcBef>
                <a:spcPct val="0"/>
              </a:spcBef>
              <a:buFontTx/>
              <a:buNone/>
            </a:pPr>
            <a:r>
              <a:rPr lang="en-US" altLang="en-US" sz="1800" dirty="0" smtClean="0">
                <a:solidFill>
                  <a:schemeClr val="tx1"/>
                </a:solidFill>
                <a:latin typeface="Arial" panose="020B0604020202020204" pitchFamily="34" charset="0"/>
              </a:rPr>
              <a:t>September 25, 2015</a:t>
            </a:r>
            <a:endParaRPr lang="en-US" altLang="en-US" sz="1800" b="1" dirty="0">
              <a:solidFill>
                <a:srgbClr val="FFFFFF"/>
              </a:solidFill>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600200" y="228600"/>
            <a:ext cx="5867400" cy="838200"/>
          </a:xfrm>
        </p:spPr>
        <p:txBody>
          <a:bodyPr/>
          <a:lstStyle/>
          <a:p>
            <a:pPr eaLnBrk="1" hangingPunct="1"/>
            <a:r>
              <a:rPr lang="en-US" altLang="en-US" sz="2800" b="1" dirty="0" smtClean="0">
                <a:solidFill>
                  <a:schemeClr val="tx1"/>
                </a:solidFill>
                <a:latin typeface="Lucida Grande" charset="0"/>
                <a:ea typeface="ＭＳ Ｐゴシック" panose="020B0600070205080204" pitchFamily="34" charset="-128"/>
              </a:rPr>
              <a:t/>
            </a:r>
            <a:br>
              <a:rPr lang="en-US" altLang="en-US" sz="2800" b="1" dirty="0" smtClean="0">
                <a:solidFill>
                  <a:schemeClr val="tx1"/>
                </a:solidFill>
                <a:latin typeface="Lucida Grande" charset="0"/>
                <a:ea typeface="ＭＳ Ｐゴシック" panose="020B0600070205080204" pitchFamily="34" charset="-128"/>
              </a:rPr>
            </a:br>
            <a:r>
              <a:rPr lang="en-US" altLang="en-US" sz="2800" b="1" dirty="0" smtClean="0">
                <a:solidFill>
                  <a:schemeClr val="tx1"/>
                </a:solidFill>
                <a:latin typeface="Lucida Grande" charset="0"/>
                <a:ea typeface="ＭＳ Ｐゴシック" panose="020B0600070205080204" pitchFamily="34" charset="-128"/>
              </a:rPr>
              <a:t>Physical Chemistry: MEMES</a:t>
            </a:r>
            <a:r>
              <a:rPr lang="en-US" altLang="en-US" sz="2800" dirty="0" smtClean="0">
                <a:latin typeface="Lucida Grande" charset="0"/>
                <a:ea typeface="ＭＳ Ｐゴシック" panose="020B0600070205080204" pitchFamily="34" charset="-128"/>
              </a:rPr>
              <a:t/>
            </a:r>
            <a:br>
              <a:rPr lang="en-US" altLang="en-US" sz="2800" dirty="0" smtClean="0">
                <a:latin typeface="Lucida Grande" charset="0"/>
                <a:ea typeface="ＭＳ Ｐゴシック" panose="020B0600070205080204" pitchFamily="34" charset="-128"/>
              </a:rPr>
            </a:br>
            <a:endParaRPr lang="en-US" altLang="en-US" sz="2800" b="1" dirty="0" smtClean="0">
              <a:latin typeface="Lucida Grande" charset="0"/>
              <a:ea typeface="ＭＳ Ｐゴシック" panose="020B0600070205080204" pitchFamily="34" charset="-128"/>
            </a:endParaRPr>
          </a:p>
        </p:txBody>
      </p:sp>
      <p:pic>
        <p:nvPicPr>
          <p:cNvPr id="3" name="Picture 2" descr="Screenshot 2015-09-23 22.21.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6328" y="4114800"/>
            <a:ext cx="2178312" cy="2162489"/>
          </a:xfrm>
          <a:prstGeom prst="rect">
            <a:avLst/>
          </a:prstGeom>
        </p:spPr>
      </p:pic>
      <p:pic>
        <p:nvPicPr>
          <p:cNvPr id="4" name="Picture 3" descr="Screenshot 2015-09-23 22.15.5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1052106"/>
            <a:ext cx="2438400" cy="1919694"/>
          </a:xfrm>
          <a:prstGeom prst="rect">
            <a:avLst/>
          </a:prstGeom>
        </p:spPr>
      </p:pic>
      <p:pic>
        <p:nvPicPr>
          <p:cNvPr id="5" name="Picture 4" descr="Screenshot 2015-09-23 22.16.1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9400" y="838200"/>
            <a:ext cx="2359221" cy="3124200"/>
          </a:xfrm>
          <a:prstGeom prst="rect">
            <a:avLst/>
          </a:prstGeom>
        </p:spPr>
      </p:pic>
      <p:pic>
        <p:nvPicPr>
          <p:cNvPr id="6" name="Picture 5" descr="Screenshot 2015-09-23 22.17.5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1400" y="990600"/>
            <a:ext cx="2590800" cy="2610039"/>
          </a:xfrm>
          <a:prstGeom prst="rect">
            <a:avLst/>
          </a:prstGeom>
        </p:spPr>
      </p:pic>
      <p:pic>
        <p:nvPicPr>
          <p:cNvPr id="7" name="Picture 6" descr="Screenshot 2015-09-23 22.18.19.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52600" y="2971800"/>
            <a:ext cx="1914525" cy="1905000"/>
          </a:xfrm>
          <a:prstGeom prst="rect">
            <a:avLst/>
          </a:prstGeom>
        </p:spPr>
      </p:pic>
      <p:pic>
        <p:nvPicPr>
          <p:cNvPr id="8" name="Picture 7" descr="Screenshot 2015-09-23 22.19.14.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05200" y="3657600"/>
            <a:ext cx="3271991" cy="2667000"/>
          </a:xfrm>
          <a:prstGeom prst="rect">
            <a:avLst/>
          </a:prstGeom>
        </p:spPr>
      </p:pic>
      <p:pic>
        <p:nvPicPr>
          <p:cNvPr id="9" name="Picture 8" descr="Screenshot 2015-09-23 22.19.28.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200" y="4876800"/>
            <a:ext cx="2971800" cy="1930177"/>
          </a:xfrm>
          <a:prstGeom prst="rect">
            <a:avLst/>
          </a:prstGeom>
        </p:spPr>
      </p:pic>
    </p:spTree>
    <p:extLst>
      <p:ext uri="{BB962C8B-B14F-4D97-AF65-F5344CB8AC3E}">
        <p14:creationId xmlns:p14="http://schemas.microsoft.com/office/powerpoint/2010/main" val="2646865371"/>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600200" y="228600"/>
            <a:ext cx="5791200" cy="838200"/>
          </a:xfrm>
        </p:spPr>
        <p:txBody>
          <a:bodyPr/>
          <a:lstStyle/>
          <a:p>
            <a:pPr eaLnBrk="1" hangingPunct="1"/>
            <a:r>
              <a:rPr lang="en-US" altLang="en-US" sz="3800" b="1" dirty="0" smtClean="0">
                <a:solidFill>
                  <a:schemeClr val="tx1"/>
                </a:solidFill>
                <a:latin typeface="Lucida Grande" charset="0"/>
                <a:ea typeface="ＭＳ Ｐゴシック" panose="020B0600070205080204" pitchFamily="34" charset="-128"/>
              </a:rPr>
              <a:t/>
            </a:r>
            <a:br>
              <a:rPr lang="en-US" altLang="en-US" sz="3800" b="1" dirty="0" smtClean="0">
                <a:solidFill>
                  <a:schemeClr val="tx1"/>
                </a:solidFill>
                <a:latin typeface="Lucida Grande" charset="0"/>
                <a:ea typeface="ＭＳ Ｐゴシック" panose="020B0600070205080204" pitchFamily="34" charset="-128"/>
              </a:rPr>
            </a:br>
            <a:r>
              <a:rPr lang="en-US" altLang="en-US" sz="3600" b="1" dirty="0" smtClean="0">
                <a:solidFill>
                  <a:schemeClr val="tx1"/>
                </a:solidFill>
                <a:latin typeface="Lucida Grande" charset="0"/>
                <a:ea typeface="ＭＳ Ｐゴシック" panose="020B0600070205080204" pitchFamily="34" charset="-128"/>
              </a:rPr>
              <a:t>Purpose</a:t>
            </a:r>
            <a:r>
              <a:rPr lang="en-US" altLang="en-US" dirty="0" smtClean="0">
                <a:latin typeface="Lucida Grande" charset="0"/>
                <a:ea typeface="ＭＳ Ｐゴシック" panose="020B0600070205080204" pitchFamily="34" charset="-128"/>
              </a:rPr>
              <a:t/>
            </a:r>
            <a:br>
              <a:rPr lang="en-US" altLang="en-US" dirty="0" smtClean="0">
                <a:latin typeface="Lucida Grande" charset="0"/>
                <a:ea typeface="ＭＳ Ｐゴシック" panose="020B0600070205080204" pitchFamily="34" charset="-128"/>
              </a:rPr>
            </a:br>
            <a:endParaRPr lang="en-US" altLang="en-US" b="1" dirty="0" smtClean="0">
              <a:latin typeface="Lucida Grande" charset="0"/>
              <a:ea typeface="ＭＳ Ｐゴシック" panose="020B0600070205080204" pitchFamily="34" charset="-128"/>
            </a:endParaRPr>
          </a:p>
        </p:txBody>
      </p:sp>
      <p:sp>
        <p:nvSpPr>
          <p:cNvPr id="9219" name="Rectangle 3"/>
          <p:cNvSpPr>
            <a:spLocks noGrp="1" noChangeArrowheads="1"/>
          </p:cNvSpPr>
          <p:nvPr>
            <p:ph type="body" idx="1"/>
          </p:nvPr>
        </p:nvSpPr>
        <p:spPr>
          <a:xfrm>
            <a:off x="1524000" y="1219200"/>
            <a:ext cx="7391400" cy="5105400"/>
          </a:xfrm>
        </p:spPr>
        <p:txBody>
          <a:bodyPr/>
          <a:lstStyle/>
          <a:p>
            <a:r>
              <a:rPr lang="en-US" altLang="en-US" sz="2400" dirty="0" smtClean="0">
                <a:solidFill>
                  <a:srgbClr val="000000"/>
                </a:solidFill>
                <a:latin typeface="Lucida Grande" charset="0"/>
                <a:ea typeface="ＭＳ Ｐゴシック" panose="020B0600070205080204" pitchFamily="34" charset="-128"/>
              </a:rPr>
              <a:t>PROBLEMS:</a:t>
            </a:r>
          </a:p>
          <a:p>
            <a:pPr lvl="1" algn="just"/>
            <a:r>
              <a:rPr lang="en-US" altLang="en-US" sz="2000" dirty="0" smtClean="0">
                <a:solidFill>
                  <a:srgbClr val="000000"/>
                </a:solidFill>
                <a:latin typeface="Lucida Grande" charset="0"/>
                <a:ea typeface="ＭＳ Ｐゴシック" panose="020B0600070205080204" pitchFamily="34" charset="-128"/>
              </a:rPr>
              <a:t>Many Physical Chemistry textbooks and the professors that teach this course, such as myself, expect students to know more mathematics that is not offered in the calculus courses, but that are required for the Physical Chemistry course.</a:t>
            </a:r>
          </a:p>
          <a:p>
            <a:pPr lvl="1" algn="just"/>
            <a:r>
              <a:rPr lang="en-US" altLang="en-US" sz="2000" dirty="0" smtClean="0">
                <a:solidFill>
                  <a:srgbClr val="000000"/>
                </a:solidFill>
                <a:latin typeface="Lucida Grande" charset="0"/>
                <a:ea typeface="ＭＳ Ｐゴシック" panose="020B0600070205080204" pitchFamily="34" charset="-128"/>
              </a:rPr>
              <a:t>I have to spend a great amount of lecture time to review and teach mathematics before I can start teaching physical </a:t>
            </a:r>
            <a:r>
              <a:rPr lang="en-US" altLang="en-US" sz="2000" dirty="0">
                <a:solidFill>
                  <a:srgbClr val="000000"/>
                </a:solidFill>
                <a:latin typeface="Lucida Grande" charset="0"/>
                <a:ea typeface="ＭＳ Ｐゴシック" panose="020B0600070205080204" pitchFamily="34" charset="-128"/>
              </a:rPr>
              <a:t>c</a:t>
            </a:r>
            <a:r>
              <a:rPr lang="en-US" altLang="en-US" sz="2000" dirty="0" smtClean="0">
                <a:solidFill>
                  <a:srgbClr val="000000"/>
                </a:solidFill>
                <a:latin typeface="Lucida Grande" charset="0"/>
                <a:ea typeface="ＭＳ Ｐゴシック" panose="020B0600070205080204" pitchFamily="34" charset="-128"/>
              </a:rPr>
              <a:t>hemistry in my Physical Chemistry course.</a:t>
            </a:r>
          </a:p>
          <a:p>
            <a:endParaRPr lang="en-US" altLang="en-US" sz="2400" dirty="0" smtClean="0">
              <a:solidFill>
                <a:srgbClr val="000000"/>
              </a:solidFill>
              <a:latin typeface="Lucida Grande" charset="0"/>
              <a:ea typeface="ＭＳ Ｐゴシック" panose="020B0600070205080204" pitchFamily="34" charset="-128"/>
            </a:endParaRPr>
          </a:p>
          <a:p>
            <a:r>
              <a:rPr lang="en-US" altLang="en-US" sz="2400" dirty="0" smtClean="0">
                <a:solidFill>
                  <a:srgbClr val="000000"/>
                </a:solidFill>
                <a:latin typeface="Lucida Grande" charset="0"/>
                <a:ea typeface="ＭＳ Ｐゴシック" panose="020B0600070205080204" pitchFamily="34" charset="-128"/>
              </a:rPr>
              <a:t>SOLUTIONS:</a:t>
            </a:r>
          </a:p>
          <a:p>
            <a:pPr lvl="1"/>
            <a:r>
              <a:rPr lang="en-US" altLang="en-US" sz="2000" dirty="0" smtClean="0">
                <a:solidFill>
                  <a:srgbClr val="000000"/>
                </a:solidFill>
                <a:latin typeface="Lucida Grande" charset="0"/>
                <a:ea typeface="ＭＳ Ｐゴシック" panose="020B0600070205080204" pitchFamily="34" charset="-128"/>
              </a:rPr>
              <a:t>I will create a series of videos to help the students to review (or to learn for the first time) mathematical concepts learned in calculus that will allow the students to comprehend and enjoy the material covered in class.</a:t>
            </a:r>
          </a:p>
          <a:p>
            <a:pPr lvl="1"/>
            <a:endParaRPr lang="en-US" altLang="en-US" sz="2000" dirty="0" smtClean="0">
              <a:solidFill>
                <a:srgbClr val="000000"/>
              </a:solidFill>
              <a:latin typeface="Lucida Grande" charset="0"/>
              <a:ea typeface="ＭＳ Ｐゴシック" panose="020B0600070205080204" pitchFamily="34" charset="-128"/>
            </a:endParaRPr>
          </a:p>
          <a:p>
            <a:pPr lvl="1"/>
            <a:endParaRPr lang="en-US" altLang="en-US" sz="2000" dirty="0" smtClean="0">
              <a:solidFill>
                <a:srgbClr val="000000"/>
              </a:solidFill>
              <a:latin typeface="Lucida Grande" charset="0"/>
              <a:ea typeface="ＭＳ Ｐゴシック" panose="020B0600070205080204" pitchFamily="34" charset="-128"/>
            </a:endParaRPr>
          </a:p>
          <a:p>
            <a:endParaRPr lang="en-US" altLang="en-US" sz="2400" dirty="0" smtClean="0">
              <a:solidFill>
                <a:srgbClr val="000000"/>
              </a:solidFill>
              <a:latin typeface="Lucida Grande" charset="0"/>
              <a:ea typeface="ＭＳ Ｐゴシック" panose="020B0600070205080204" pitchFamily="34" charset="-128"/>
            </a:endParaRPr>
          </a:p>
          <a:p>
            <a:endParaRPr lang="en-US" altLang="en-US" sz="2400" dirty="0" smtClean="0">
              <a:solidFill>
                <a:srgbClr val="000000"/>
              </a:solidFill>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645361264"/>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600200" y="228600"/>
            <a:ext cx="5791200" cy="838200"/>
          </a:xfrm>
        </p:spPr>
        <p:txBody>
          <a:bodyPr/>
          <a:lstStyle/>
          <a:p>
            <a:pPr eaLnBrk="1" hangingPunct="1"/>
            <a:r>
              <a:rPr lang="en-US" altLang="en-US" sz="3600" b="1" smtClean="0">
                <a:solidFill>
                  <a:schemeClr val="tx1"/>
                </a:solidFill>
                <a:latin typeface="Lucida Grande" charset="0"/>
                <a:ea typeface="ＭＳ Ｐゴシック" panose="020B0600070205080204" pitchFamily="34" charset="-128"/>
              </a:rPr>
              <a:t>Process</a:t>
            </a:r>
            <a:endParaRPr lang="en-US" altLang="en-US" b="1" smtClean="0">
              <a:latin typeface="Lucida Grande" charset="0"/>
              <a:ea typeface="ＭＳ Ｐゴシック" panose="020B0600070205080204" pitchFamily="34" charset="-128"/>
            </a:endParaRPr>
          </a:p>
        </p:txBody>
      </p:sp>
      <p:sp>
        <p:nvSpPr>
          <p:cNvPr id="11267" name="Rectangle 3"/>
          <p:cNvSpPr>
            <a:spLocks noGrp="1" noChangeArrowheads="1"/>
          </p:cNvSpPr>
          <p:nvPr>
            <p:ph type="body" idx="1"/>
          </p:nvPr>
        </p:nvSpPr>
        <p:spPr>
          <a:xfrm>
            <a:off x="1600200" y="1066800"/>
            <a:ext cx="7543800" cy="5105400"/>
          </a:xfrm>
        </p:spPr>
        <p:txBody>
          <a:bodyPr/>
          <a:lstStyle/>
          <a:p>
            <a:r>
              <a:rPr lang="en-US" altLang="en-US" sz="2400" b="1" dirty="0" smtClean="0">
                <a:solidFill>
                  <a:srgbClr val="000000"/>
                </a:solidFill>
                <a:latin typeface="Lucida Grande" charset="0"/>
                <a:ea typeface="ＭＳ Ｐゴシック" panose="020B0600070205080204" pitchFamily="34" charset="-128"/>
              </a:rPr>
              <a:t>ACTIVITIES</a:t>
            </a:r>
          </a:p>
          <a:p>
            <a:pPr algn="just">
              <a:buFont typeface="Wingdings" charset="2"/>
              <a:buChar char="§"/>
              <a:defRPr/>
            </a:pPr>
            <a:r>
              <a:rPr lang="en-US" sz="1600" b="1" dirty="0">
                <a:solidFill>
                  <a:srgbClr val="000000"/>
                </a:solidFill>
              </a:rPr>
              <a:t>In my Physical Chemistry course, the students take a quiz every week and turn in homework problems, except the week of an exam. </a:t>
            </a:r>
          </a:p>
          <a:p>
            <a:pPr algn="just">
              <a:buFont typeface="Wingdings" charset="2"/>
              <a:buChar char="§"/>
              <a:defRPr/>
            </a:pPr>
            <a:endParaRPr lang="en-US" sz="1600" b="1" dirty="0">
              <a:solidFill>
                <a:srgbClr val="000000"/>
              </a:solidFill>
            </a:endParaRPr>
          </a:p>
          <a:p>
            <a:pPr algn="just">
              <a:buFont typeface="Wingdings" charset="2"/>
              <a:buChar char="§"/>
              <a:defRPr/>
            </a:pPr>
            <a:r>
              <a:rPr lang="en-US" sz="1600" b="1" dirty="0">
                <a:solidFill>
                  <a:srgbClr val="000000"/>
                </a:solidFill>
              </a:rPr>
              <a:t>I will incorporate homework problems to test the student’s mathematical skills after they watch the videos. They will turn in those problems together with the regular Physical Chemistry homework problems</a:t>
            </a:r>
            <a:r>
              <a:rPr lang="en-US" sz="1600" b="1" dirty="0" smtClean="0">
                <a:solidFill>
                  <a:srgbClr val="000000"/>
                </a:solidFill>
              </a:rPr>
              <a:t>.</a:t>
            </a:r>
          </a:p>
          <a:p>
            <a:pPr algn="just">
              <a:buFont typeface="Wingdings" charset="2"/>
              <a:buChar char="§"/>
              <a:defRPr/>
            </a:pPr>
            <a:endParaRPr lang="en-US" sz="1600" b="1" dirty="0">
              <a:solidFill>
                <a:srgbClr val="000000"/>
              </a:solidFill>
            </a:endParaRPr>
          </a:p>
          <a:p>
            <a:pPr algn="just">
              <a:buFont typeface="Wingdings" charset="2"/>
              <a:buChar char="§"/>
              <a:defRPr/>
            </a:pPr>
            <a:r>
              <a:rPr lang="en-US" sz="1600" b="1" dirty="0" smtClean="0">
                <a:solidFill>
                  <a:srgbClr val="000000"/>
                </a:solidFill>
              </a:rPr>
              <a:t>Recommended reading and practice problems will be assigned using a new supplementary workbook: “Applied Mathematics for Physical Chemistry” by James R. </a:t>
            </a:r>
            <a:r>
              <a:rPr lang="en-US" sz="1600" b="1" dirty="0" err="1" smtClean="0">
                <a:solidFill>
                  <a:srgbClr val="000000"/>
                </a:solidFill>
              </a:rPr>
              <a:t>Barrante</a:t>
            </a:r>
            <a:endParaRPr lang="en-US" sz="1600" b="1" dirty="0">
              <a:solidFill>
                <a:srgbClr val="000000"/>
              </a:solidFill>
            </a:endParaRPr>
          </a:p>
          <a:p>
            <a:pPr lvl="3">
              <a:buFont typeface="Arial"/>
              <a:buChar char="•"/>
            </a:pPr>
            <a:r>
              <a:rPr lang="en-US" altLang="en-US" sz="2400" b="1" dirty="0" smtClean="0">
                <a:solidFill>
                  <a:srgbClr val="000000"/>
                </a:solidFill>
                <a:latin typeface="Lucida Grande" charset="0"/>
                <a:ea typeface="ＭＳ Ｐゴシック" panose="020B0600070205080204" pitchFamily="34" charset="-128"/>
              </a:rPr>
              <a:t>TIMELINE</a:t>
            </a:r>
          </a:p>
          <a:p>
            <a:pPr lvl="3"/>
            <a:r>
              <a:rPr lang="en-US" sz="1600" b="1" dirty="0">
                <a:solidFill>
                  <a:srgbClr val="000000"/>
                </a:solidFill>
              </a:rPr>
              <a:t> </a:t>
            </a:r>
            <a:r>
              <a:rPr lang="en-US" sz="1600" b="1" dirty="0" smtClean="0">
                <a:solidFill>
                  <a:srgbClr val="000000"/>
                </a:solidFill>
              </a:rPr>
              <a:t>35 students will participate in these activities during the Spring 2016 semester</a:t>
            </a:r>
          </a:p>
          <a:p>
            <a:pPr lvl="3"/>
            <a:r>
              <a:rPr lang="en-US" altLang="en-US" sz="1600" b="1" dirty="0" smtClean="0">
                <a:solidFill>
                  <a:srgbClr val="000000"/>
                </a:solidFill>
                <a:latin typeface="Lucida Grande" charset="0"/>
                <a:ea typeface="ＭＳ Ｐゴシック" panose="020B0600070205080204" pitchFamily="34" charset="-128"/>
              </a:rPr>
              <a:t>I expect that every student, if they watch the videos and work the homework problems, will show a significant improvement in the total grades of the course. I anticipate that the percent of repeaters will decrease from 30% to 5%.</a:t>
            </a:r>
            <a:endParaRPr lang="en-US" altLang="en-US" sz="1600" dirty="0" smtClean="0">
              <a:solidFill>
                <a:srgbClr val="000000"/>
              </a:solidFill>
              <a:latin typeface="Lucida Grande" charset="0"/>
              <a:ea typeface="ＭＳ Ｐゴシック" panose="020B0600070205080204" pitchFamily="34" charset="-128"/>
            </a:endParaRPr>
          </a:p>
        </p:txBody>
      </p:sp>
      <p:pic>
        <p:nvPicPr>
          <p:cNvPr id="2" name="Picture 1" descr="Screenshot 2015-09-23 21.48.2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4267200"/>
            <a:ext cx="1624561" cy="2362200"/>
          </a:xfrm>
          <a:prstGeom prst="rect">
            <a:avLst/>
          </a:prstGeom>
        </p:spPr>
      </p:pic>
    </p:spTree>
    <p:extLst>
      <p:ext uri="{BB962C8B-B14F-4D97-AF65-F5344CB8AC3E}">
        <p14:creationId xmlns:p14="http://schemas.microsoft.com/office/powerpoint/2010/main" val="2198714003"/>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00200" y="228600"/>
            <a:ext cx="5791200" cy="838200"/>
          </a:xfrm>
        </p:spPr>
        <p:txBody>
          <a:bodyPr/>
          <a:lstStyle/>
          <a:p>
            <a:pPr eaLnBrk="1" hangingPunct="1"/>
            <a:r>
              <a:rPr lang="en-US" altLang="en-US" sz="3600" b="1" dirty="0" smtClean="0">
                <a:solidFill>
                  <a:schemeClr val="tx1"/>
                </a:solidFill>
                <a:latin typeface="Lucida Grande" charset="0"/>
                <a:ea typeface="ＭＳ Ｐゴシック" panose="020B0600070205080204" pitchFamily="34" charset="-128"/>
              </a:rPr>
              <a:t>Evaluation</a:t>
            </a:r>
            <a:endParaRPr lang="en-US" altLang="en-US" b="1" dirty="0" smtClean="0">
              <a:latin typeface="Lucida Grande" charset="0"/>
              <a:ea typeface="ＭＳ Ｐゴシック" panose="020B0600070205080204" pitchFamily="34" charset="-128"/>
            </a:endParaRPr>
          </a:p>
        </p:txBody>
      </p:sp>
      <p:sp>
        <p:nvSpPr>
          <p:cNvPr id="21507" name="Rectangle 3"/>
          <p:cNvSpPr>
            <a:spLocks noGrp="1" noChangeArrowheads="1"/>
          </p:cNvSpPr>
          <p:nvPr>
            <p:ph type="body" idx="1"/>
          </p:nvPr>
        </p:nvSpPr>
        <p:spPr>
          <a:xfrm>
            <a:off x="1600200" y="1219200"/>
            <a:ext cx="7315200" cy="4191000"/>
          </a:xfrm>
        </p:spPr>
        <p:txBody>
          <a:bodyPr/>
          <a:lstStyle/>
          <a:p>
            <a:pPr marL="0" indent="0" algn="just">
              <a:buNone/>
              <a:defRPr/>
            </a:pPr>
            <a:endParaRPr lang="en-US" sz="1800" b="1" dirty="0"/>
          </a:p>
          <a:p>
            <a:pPr algn="just">
              <a:buFont typeface="Wingdings" charset="2"/>
              <a:buChar char="§"/>
              <a:defRPr/>
            </a:pPr>
            <a:r>
              <a:rPr lang="en-US" sz="1800" b="1" dirty="0" smtClean="0">
                <a:solidFill>
                  <a:srgbClr val="000000"/>
                </a:solidFill>
              </a:rPr>
              <a:t> I </a:t>
            </a:r>
            <a:r>
              <a:rPr lang="en-US" sz="1800" b="1" dirty="0">
                <a:solidFill>
                  <a:srgbClr val="000000"/>
                </a:solidFill>
              </a:rPr>
              <a:t>have the data of how the students have performed </a:t>
            </a:r>
            <a:r>
              <a:rPr lang="en-US" sz="1800" b="1" dirty="0" smtClean="0">
                <a:solidFill>
                  <a:srgbClr val="000000"/>
                </a:solidFill>
              </a:rPr>
              <a:t>on </a:t>
            </a:r>
            <a:r>
              <a:rPr lang="en-US" sz="1800" b="1" dirty="0">
                <a:solidFill>
                  <a:srgbClr val="000000"/>
                </a:solidFill>
              </a:rPr>
              <a:t>every problem in all the exams </a:t>
            </a:r>
            <a:r>
              <a:rPr lang="en-US" sz="1800" b="1" dirty="0" smtClean="0">
                <a:solidFill>
                  <a:srgbClr val="000000"/>
                </a:solidFill>
              </a:rPr>
              <a:t>and quizzes in </a:t>
            </a:r>
            <a:r>
              <a:rPr lang="en-US" sz="1800" b="1" dirty="0">
                <a:solidFill>
                  <a:srgbClr val="000000"/>
                </a:solidFill>
              </a:rPr>
              <a:t>Physical Chemistry since 2012. Therefore, I will be able to compare how the students perform in the </a:t>
            </a:r>
            <a:r>
              <a:rPr lang="en-US" sz="1800" b="1" dirty="0" smtClean="0">
                <a:solidFill>
                  <a:srgbClr val="000000"/>
                </a:solidFill>
              </a:rPr>
              <a:t>exams and quizzes </a:t>
            </a:r>
            <a:r>
              <a:rPr lang="en-US" sz="1800" b="1" dirty="0">
                <a:solidFill>
                  <a:srgbClr val="000000"/>
                </a:solidFill>
              </a:rPr>
              <a:t>before and after the videos were incorporated to the course. </a:t>
            </a:r>
            <a:endParaRPr lang="en-US" sz="1800" b="1" dirty="0" smtClean="0">
              <a:solidFill>
                <a:srgbClr val="000000"/>
              </a:solidFill>
            </a:endParaRPr>
          </a:p>
          <a:p>
            <a:pPr algn="just">
              <a:buFont typeface="Wingdings" charset="2"/>
              <a:buChar char="§"/>
              <a:defRPr/>
            </a:pPr>
            <a:r>
              <a:rPr lang="en-US" sz="1800" b="1" dirty="0" smtClean="0">
                <a:solidFill>
                  <a:srgbClr val="000000"/>
                </a:solidFill>
              </a:rPr>
              <a:t>A </a:t>
            </a:r>
            <a:r>
              <a:rPr lang="en-US" sz="1800" b="1" dirty="0">
                <a:solidFill>
                  <a:srgbClr val="000000"/>
                </a:solidFill>
              </a:rPr>
              <a:t>questionnaire will also be prepared to monitor students opinions regarding videos quality and instructor performance, and to obtain suggestions for improvements.</a:t>
            </a:r>
            <a:r>
              <a:rPr lang="en-US" sz="1800" dirty="0">
                <a:solidFill>
                  <a:srgbClr val="000000"/>
                </a:solidFill>
              </a:rPr>
              <a:t> </a:t>
            </a:r>
            <a:endParaRPr lang="en-US" sz="1800" dirty="0" smtClean="0">
              <a:solidFill>
                <a:srgbClr val="000000"/>
              </a:solidFill>
              <a:latin typeface="Lucida Grande" charset="0"/>
              <a:ea typeface="ＭＳ Ｐゴシック" charset="-128"/>
            </a:endParaRPr>
          </a:p>
        </p:txBody>
      </p:sp>
    </p:spTree>
    <p:extLst>
      <p:ext uri="{BB962C8B-B14F-4D97-AF65-F5344CB8AC3E}">
        <p14:creationId xmlns:p14="http://schemas.microsoft.com/office/powerpoint/2010/main" val="2550113872"/>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00200" y="228600"/>
            <a:ext cx="5791200" cy="838200"/>
          </a:xfrm>
        </p:spPr>
        <p:txBody>
          <a:bodyPr/>
          <a:lstStyle/>
          <a:p>
            <a:pPr eaLnBrk="1" hangingPunct="1"/>
            <a:r>
              <a:rPr lang="en-US" altLang="en-US" sz="3600" b="1" dirty="0" smtClean="0">
                <a:solidFill>
                  <a:schemeClr val="tx1"/>
                </a:solidFill>
                <a:latin typeface="Lucida Grande" charset="0"/>
                <a:ea typeface="ＭＳ Ｐゴシック" panose="020B0600070205080204" pitchFamily="34" charset="-128"/>
              </a:rPr>
              <a:t>Video: Example</a:t>
            </a:r>
            <a:endParaRPr lang="en-US" altLang="en-US" b="1" dirty="0" smtClean="0">
              <a:latin typeface="Lucida Grande" charset="0"/>
              <a:ea typeface="ＭＳ Ｐゴシック" panose="020B0600070205080204" pitchFamily="34" charset="-128"/>
            </a:endParaRPr>
          </a:p>
        </p:txBody>
      </p:sp>
      <p:sp>
        <p:nvSpPr>
          <p:cNvPr id="21507" name="Rectangle 3"/>
          <p:cNvSpPr>
            <a:spLocks noGrp="1" noChangeArrowheads="1"/>
          </p:cNvSpPr>
          <p:nvPr>
            <p:ph type="body" idx="1"/>
          </p:nvPr>
        </p:nvSpPr>
        <p:spPr>
          <a:xfrm>
            <a:off x="1600200" y="1154668"/>
            <a:ext cx="7315200" cy="4560332"/>
          </a:xfrm>
        </p:spPr>
        <p:txBody>
          <a:bodyPr/>
          <a:lstStyle/>
          <a:p>
            <a:pPr algn="just">
              <a:buFont typeface="Wingdings" charset="2"/>
              <a:buChar char="§"/>
              <a:defRPr/>
            </a:pPr>
            <a:r>
              <a:rPr lang="en-US" sz="2400" b="1" dirty="0" smtClean="0">
                <a:solidFill>
                  <a:srgbClr val="000000"/>
                </a:solidFill>
              </a:rPr>
              <a:t>This is a draft version of how the videos will look to review mathematical concepts and applied mathematics for physical chemistry </a:t>
            </a:r>
          </a:p>
          <a:p>
            <a:pPr algn="just">
              <a:buFont typeface="Wingdings" charset="2"/>
              <a:buChar char="§"/>
              <a:defRPr/>
            </a:pPr>
            <a:endParaRPr lang="en-US" sz="2400" dirty="0" smtClean="0">
              <a:solidFill>
                <a:srgbClr val="000000"/>
              </a:solidFill>
              <a:latin typeface="Lucida Grande" charset="0"/>
              <a:ea typeface="ＭＳ Ｐゴシック" charset="-128"/>
            </a:endParaRPr>
          </a:p>
        </p:txBody>
      </p:sp>
      <p:sp>
        <p:nvSpPr>
          <p:cNvPr id="2" name="TextBox 1"/>
          <p:cNvSpPr txBox="1"/>
          <p:nvPr/>
        </p:nvSpPr>
        <p:spPr>
          <a:xfrm>
            <a:off x="4497977" y="5361471"/>
            <a:ext cx="2057400" cy="923330"/>
          </a:xfrm>
          <a:prstGeom prst="rect">
            <a:avLst/>
          </a:prstGeom>
          <a:solidFill>
            <a:srgbClr val="000000"/>
          </a:solidFill>
        </p:spPr>
        <p:txBody>
          <a:bodyPr wrap="square" rtlCol="0">
            <a:spAutoFit/>
          </a:bodyPr>
          <a:lstStyle/>
          <a:p>
            <a:pPr algn="ctr"/>
            <a:r>
              <a:rPr lang="en-US" sz="2700" dirty="0" smtClean="0">
                <a:solidFill>
                  <a:srgbClr val="000000"/>
                </a:solidFill>
                <a:hlinkClick r:id="rId5"/>
              </a:rPr>
              <a:t>Partial Derivatives</a:t>
            </a:r>
            <a:endParaRPr lang="en-US" sz="2700" dirty="0">
              <a:solidFill>
                <a:srgbClr val="000000"/>
              </a:solidFill>
            </a:endParaRPr>
          </a:p>
        </p:txBody>
      </p:sp>
      <p:sp>
        <p:nvSpPr>
          <p:cNvPr id="3" name="TextBox 2"/>
          <p:cNvSpPr txBox="1"/>
          <p:nvPr/>
        </p:nvSpPr>
        <p:spPr>
          <a:xfrm>
            <a:off x="1752599" y="2286029"/>
            <a:ext cx="7162801" cy="2057400"/>
          </a:xfrm>
          <a:prstGeom prst="rect">
            <a:avLst/>
          </a:prstGeom>
          <a:noFill/>
        </p:spPr>
        <p:txBody>
          <a:bodyPr wrap="square" rtlCol="0">
            <a:spAutoFit/>
          </a:bodyPr>
          <a:lstStyle/>
          <a:p>
            <a:r>
              <a:rPr lang="en-US" b="1" dirty="0" smtClean="0">
                <a:solidFill>
                  <a:srgbClr val="000000"/>
                </a:solidFill>
              </a:rPr>
              <a:t>For example</a:t>
            </a:r>
            <a:r>
              <a:rPr lang="en-US" dirty="0" smtClean="0">
                <a:solidFill>
                  <a:srgbClr val="000000"/>
                </a:solidFill>
              </a:rPr>
              <a:t>: In Physical Chemistry, the students study the function 		         U(T,V), internal energy. </a:t>
            </a:r>
          </a:p>
          <a:p>
            <a:endParaRPr lang="en-US" dirty="0">
              <a:solidFill>
                <a:srgbClr val="000000"/>
              </a:solidFill>
            </a:endParaRPr>
          </a:p>
          <a:p>
            <a:pPr algn="ctr"/>
            <a:r>
              <a:rPr lang="en-US" dirty="0" smtClean="0">
                <a:solidFill>
                  <a:srgbClr val="000000"/>
                </a:solidFill>
              </a:rPr>
              <a:t>The Total Differential of U(T,V) is defined</a:t>
            </a:r>
          </a:p>
          <a:p>
            <a:endParaRPr lang="en-US" dirty="0">
              <a:solidFill>
                <a:srgbClr val="000000"/>
              </a:solidFill>
            </a:endParaRPr>
          </a:p>
          <a:p>
            <a:endParaRPr lang="en-US" dirty="0" smtClean="0">
              <a:solidFill>
                <a:srgbClr val="000000"/>
              </a:solidFill>
            </a:endParaRPr>
          </a:p>
          <a:p>
            <a:endParaRPr lang="en-US" dirty="0">
              <a:solidFill>
                <a:srgbClr val="000000"/>
              </a:solidFill>
            </a:endParaRPr>
          </a:p>
        </p:txBody>
      </p:sp>
      <p:graphicFrame>
        <p:nvGraphicFramePr>
          <p:cNvPr id="4" name="Object 3"/>
          <p:cNvGraphicFramePr>
            <a:graphicFrameLocks noChangeAspect="1"/>
          </p:cNvGraphicFramePr>
          <p:nvPr>
            <p:extLst/>
          </p:nvPr>
        </p:nvGraphicFramePr>
        <p:xfrm>
          <a:off x="3886200" y="3535395"/>
          <a:ext cx="3280954" cy="838200"/>
        </p:xfrm>
        <a:graphic>
          <a:graphicData uri="http://schemas.openxmlformats.org/presentationml/2006/ole">
            <mc:AlternateContent xmlns:mc="http://schemas.openxmlformats.org/markup-compatibility/2006">
              <mc:Choice xmlns:v="urn:schemas-microsoft-com:vml" Requires="v">
                <p:oleObj spid="_x0000_s1053" name="Equation" r:id="rId6" imgW="1739900" imgH="444500" progId="Equation.3">
                  <p:embed/>
                </p:oleObj>
              </mc:Choice>
              <mc:Fallback>
                <p:oleObj name="Equation" r:id="rId6" imgW="1739900" imgH="444500" progId="Equation.3">
                  <p:embed/>
                  <p:pic>
                    <p:nvPicPr>
                      <p:cNvPr id="0" name=""/>
                      <p:cNvPicPr/>
                      <p:nvPr/>
                    </p:nvPicPr>
                    <p:blipFill>
                      <a:blip r:embed="rId7"/>
                      <a:stretch>
                        <a:fillRect/>
                      </a:stretch>
                    </p:blipFill>
                    <p:spPr>
                      <a:xfrm>
                        <a:off x="3886200" y="3535395"/>
                        <a:ext cx="3280954" cy="838200"/>
                      </a:xfrm>
                      <a:prstGeom prst="rect">
                        <a:avLst/>
                      </a:prstGeom>
                    </p:spPr>
                  </p:pic>
                </p:oleObj>
              </mc:Fallback>
            </mc:AlternateContent>
          </a:graphicData>
        </a:graphic>
      </p:graphicFrame>
      <p:sp>
        <p:nvSpPr>
          <p:cNvPr id="5" name="TextBox 4"/>
          <p:cNvSpPr txBox="1"/>
          <p:nvPr/>
        </p:nvSpPr>
        <p:spPr>
          <a:xfrm>
            <a:off x="2895600" y="4481731"/>
            <a:ext cx="5334000" cy="646331"/>
          </a:xfrm>
          <a:prstGeom prst="rect">
            <a:avLst/>
          </a:prstGeom>
          <a:noFill/>
        </p:spPr>
        <p:txBody>
          <a:bodyPr wrap="square" rtlCol="0">
            <a:spAutoFit/>
          </a:bodyPr>
          <a:lstStyle/>
          <a:p>
            <a:r>
              <a:rPr lang="en-US" dirty="0" smtClean="0">
                <a:solidFill>
                  <a:srgbClr val="000000"/>
                </a:solidFill>
              </a:rPr>
              <a:t>To solve for </a:t>
            </a:r>
            <a:r>
              <a:rPr lang="en-US" i="1" dirty="0" err="1" smtClean="0">
                <a:solidFill>
                  <a:srgbClr val="000000"/>
                </a:solidFill>
              </a:rPr>
              <a:t>dU</a:t>
            </a:r>
            <a:r>
              <a:rPr lang="en-US" dirty="0" smtClean="0">
                <a:solidFill>
                  <a:srgbClr val="000000"/>
                </a:solidFill>
              </a:rPr>
              <a:t>, the students must solve the partial derivatives         and         .  </a:t>
            </a:r>
            <a:endParaRPr lang="en-US" dirty="0">
              <a:solidFill>
                <a:srgbClr val="000000"/>
              </a:solidFill>
            </a:endParaRPr>
          </a:p>
        </p:txBody>
      </p:sp>
      <p:graphicFrame>
        <p:nvGraphicFramePr>
          <p:cNvPr id="6" name="Object 5"/>
          <p:cNvGraphicFramePr>
            <a:graphicFrameLocks noChangeAspect="1"/>
          </p:cNvGraphicFramePr>
          <p:nvPr>
            <p:extLst/>
          </p:nvPr>
        </p:nvGraphicFramePr>
        <p:xfrm>
          <a:off x="4121150" y="4771430"/>
          <a:ext cx="444500" cy="444500"/>
        </p:xfrm>
        <a:graphic>
          <a:graphicData uri="http://schemas.openxmlformats.org/presentationml/2006/ole">
            <mc:AlternateContent xmlns:mc="http://schemas.openxmlformats.org/markup-compatibility/2006">
              <mc:Choice xmlns:v="urn:schemas-microsoft-com:vml" Requires="v">
                <p:oleObj spid="_x0000_s1054" name="Equation" r:id="rId8" imgW="444500" imgH="444500" progId="Equation.3">
                  <p:embed/>
                </p:oleObj>
              </mc:Choice>
              <mc:Fallback>
                <p:oleObj name="Equation" r:id="rId8" imgW="444500" imgH="444500" progId="Equation.3">
                  <p:embed/>
                  <p:pic>
                    <p:nvPicPr>
                      <p:cNvPr id="0" name=""/>
                      <p:cNvPicPr/>
                      <p:nvPr/>
                    </p:nvPicPr>
                    <p:blipFill>
                      <a:blip r:embed="rId9"/>
                      <a:stretch>
                        <a:fillRect/>
                      </a:stretch>
                    </p:blipFill>
                    <p:spPr>
                      <a:xfrm>
                        <a:off x="4121150" y="4771430"/>
                        <a:ext cx="444500" cy="444500"/>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5140374" y="4771430"/>
          <a:ext cx="444500" cy="444500"/>
        </p:xfrm>
        <a:graphic>
          <a:graphicData uri="http://schemas.openxmlformats.org/presentationml/2006/ole">
            <mc:AlternateContent xmlns:mc="http://schemas.openxmlformats.org/markup-compatibility/2006">
              <mc:Choice xmlns:v="urn:schemas-microsoft-com:vml" Requires="v">
                <p:oleObj spid="_x0000_s1055" name="Equation" r:id="rId10" imgW="444500" imgH="444500" progId="Equation.3">
                  <p:embed/>
                </p:oleObj>
              </mc:Choice>
              <mc:Fallback>
                <p:oleObj name="Equation" r:id="rId10" imgW="444500" imgH="444500" progId="Equation.3">
                  <p:embed/>
                  <p:pic>
                    <p:nvPicPr>
                      <p:cNvPr id="0" name=""/>
                      <p:cNvPicPr/>
                      <p:nvPr/>
                    </p:nvPicPr>
                    <p:blipFill>
                      <a:blip r:embed="rId11"/>
                      <a:stretch>
                        <a:fillRect/>
                      </a:stretch>
                    </p:blipFill>
                    <p:spPr>
                      <a:xfrm>
                        <a:off x="5140374" y="4771430"/>
                        <a:ext cx="444500" cy="444500"/>
                      </a:xfrm>
                      <a:prstGeom prst="rect">
                        <a:avLst/>
                      </a:prstGeom>
                    </p:spPr>
                  </p:pic>
                </p:oleObj>
              </mc:Fallback>
            </mc:AlternateContent>
          </a:graphicData>
        </a:graphic>
      </p:graphicFrame>
    </p:spTree>
    <p:extLst>
      <p:ext uri="{BB962C8B-B14F-4D97-AF65-F5344CB8AC3E}">
        <p14:creationId xmlns:p14="http://schemas.microsoft.com/office/powerpoint/2010/main" val="1102019679"/>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Rectangle 3"/>
          <p:cNvSpPr>
            <a:spLocks noChangeArrowheads="1"/>
          </p:cNvSpPr>
          <p:nvPr/>
        </p:nvSpPr>
        <p:spPr bwMode="auto">
          <a:xfrm>
            <a:off x="304800" y="1219200"/>
            <a:ext cx="76200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79551B"/>
                </a:solidFill>
                <a:latin typeface="Lucida Grande" charset="0"/>
                <a:ea typeface="ＭＳ Ｐゴシック" panose="020B0600070205080204" pitchFamily="34" charset="-128"/>
              </a:defRPr>
            </a:lvl1pPr>
            <a:lvl2pPr marL="742950" indent="-285750">
              <a:spcBef>
                <a:spcPct val="20000"/>
              </a:spcBef>
              <a:buChar char="–"/>
              <a:defRPr sz="2400">
                <a:solidFill>
                  <a:srgbClr val="79551B"/>
                </a:solidFill>
                <a:latin typeface="Lucida Grande" charset="0"/>
                <a:ea typeface="ＭＳ Ｐゴシック" panose="020B0600070205080204" pitchFamily="34" charset="-128"/>
              </a:defRPr>
            </a:lvl2pPr>
            <a:lvl3pPr marL="1143000" indent="-228600">
              <a:spcBef>
                <a:spcPct val="20000"/>
              </a:spcBef>
              <a:buChar char="•"/>
              <a:defRPr sz="2000">
                <a:solidFill>
                  <a:srgbClr val="79551B"/>
                </a:solidFill>
                <a:latin typeface="Lucida Grande" charset="0"/>
                <a:ea typeface="ＭＳ Ｐゴシック" panose="020B0600070205080204" pitchFamily="34" charset="-128"/>
              </a:defRPr>
            </a:lvl3pPr>
            <a:lvl4pPr marL="1600200" indent="-228600">
              <a:spcBef>
                <a:spcPct val="20000"/>
              </a:spcBef>
              <a:buChar char="–"/>
              <a:defRPr sz="2000">
                <a:solidFill>
                  <a:srgbClr val="79551B"/>
                </a:solidFill>
                <a:latin typeface="Lucida Grande" charset="0"/>
                <a:ea typeface="ＭＳ Ｐゴシック" panose="020B0600070205080204" pitchFamily="34" charset="-128"/>
              </a:defRPr>
            </a:lvl4pPr>
            <a:lvl5pPr marL="2057400" indent="-228600">
              <a:spcBef>
                <a:spcPct val="20000"/>
              </a:spcBef>
              <a:buChar char="»"/>
              <a:defRPr sz="1600">
                <a:solidFill>
                  <a:srgbClr val="79551B"/>
                </a:solidFill>
                <a:latin typeface="Lucida Grande"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9pPr>
          </a:lstStyle>
          <a:p>
            <a:pPr algn="ctr" eaLnBrk="1" hangingPunct="1">
              <a:spcBef>
                <a:spcPct val="0"/>
              </a:spcBef>
              <a:buFontTx/>
              <a:buNone/>
            </a:pPr>
            <a:r>
              <a:rPr lang="en-US" altLang="en-US" sz="3400" b="1" dirty="0" smtClean="0">
                <a:solidFill>
                  <a:srgbClr val="FFFFFF"/>
                </a:solidFill>
                <a:latin typeface="Arial" panose="020B0604020202020204" pitchFamily="34" charset="0"/>
              </a:rPr>
              <a:t>KINS 4500- Exercise Physiology</a:t>
            </a:r>
            <a:endParaRPr lang="en-US" altLang="en-US" sz="3400" b="1" dirty="0">
              <a:solidFill>
                <a:srgbClr val="FFFFFF"/>
              </a:solidFill>
              <a:latin typeface="Arial" panose="020B0604020202020204" pitchFamily="34" charset="0"/>
            </a:endParaRPr>
          </a:p>
          <a:p>
            <a:pPr algn="ctr" eaLnBrk="1" hangingPunct="1">
              <a:spcBef>
                <a:spcPct val="0"/>
              </a:spcBef>
              <a:buFontTx/>
              <a:buNone/>
            </a:pPr>
            <a:r>
              <a:rPr lang="en-US" altLang="en-US" sz="1600" dirty="0" smtClean="0">
                <a:solidFill>
                  <a:srgbClr val="FFFFFF"/>
                </a:solidFill>
                <a:latin typeface="Arial" panose="020B0604020202020204" pitchFamily="34" charset="0"/>
              </a:rPr>
              <a:t>Presenter: Jeff Bernard, Ph.D.</a:t>
            </a:r>
            <a:endParaRPr lang="en-US" altLang="en-US" sz="1600" b="1" dirty="0">
              <a:solidFill>
                <a:srgbClr val="FFFFFF"/>
              </a:solidFill>
            </a:endParaRPr>
          </a:p>
        </p:txBody>
      </p:sp>
      <p:sp>
        <p:nvSpPr>
          <p:cNvPr id="7171" name="Rectangle 4"/>
          <p:cNvSpPr>
            <a:spLocks noChangeArrowheads="1"/>
          </p:cNvSpPr>
          <p:nvPr/>
        </p:nvSpPr>
        <p:spPr bwMode="auto">
          <a:xfrm>
            <a:off x="2971800" y="2667000"/>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rgbClr val="79551B"/>
                </a:solidFill>
                <a:latin typeface="Lucida Grande" charset="0"/>
                <a:ea typeface="ＭＳ Ｐゴシック" panose="020B0600070205080204" pitchFamily="34" charset="-128"/>
              </a:defRPr>
            </a:lvl1pPr>
            <a:lvl2pPr marL="742950" indent="-285750">
              <a:spcBef>
                <a:spcPct val="20000"/>
              </a:spcBef>
              <a:buChar char="–"/>
              <a:defRPr sz="2400">
                <a:solidFill>
                  <a:srgbClr val="79551B"/>
                </a:solidFill>
                <a:latin typeface="Lucida Grande" charset="0"/>
                <a:ea typeface="ＭＳ Ｐゴシック" panose="020B0600070205080204" pitchFamily="34" charset="-128"/>
              </a:defRPr>
            </a:lvl2pPr>
            <a:lvl3pPr marL="1143000" indent="-228600">
              <a:spcBef>
                <a:spcPct val="20000"/>
              </a:spcBef>
              <a:buChar char="•"/>
              <a:defRPr sz="2000">
                <a:solidFill>
                  <a:srgbClr val="79551B"/>
                </a:solidFill>
                <a:latin typeface="Lucida Grande" charset="0"/>
                <a:ea typeface="ＭＳ Ｐゴシック" panose="020B0600070205080204" pitchFamily="34" charset="-128"/>
              </a:defRPr>
            </a:lvl3pPr>
            <a:lvl4pPr marL="1600200" indent="-228600">
              <a:spcBef>
                <a:spcPct val="20000"/>
              </a:spcBef>
              <a:buChar char="–"/>
              <a:defRPr sz="2000">
                <a:solidFill>
                  <a:srgbClr val="79551B"/>
                </a:solidFill>
                <a:latin typeface="Lucida Grande" charset="0"/>
                <a:ea typeface="ＭＳ Ｐゴシック" panose="020B0600070205080204" pitchFamily="34" charset="-128"/>
              </a:defRPr>
            </a:lvl4pPr>
            <a:lvl5pPr marL="2057400" indent="-228600">
              <a:spcBef>
                <a:spcPct val="20000"/>
              </a:spcBef>
              <a:buChar char="»"/>
              <a:defRPr sz="1600">
                <a:solidFill>
                  <a:srgbClr val="79551B"/>
                </a:solidFill>
                <a:latin typeface="Lucida Grande"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9pPr>
          </a:lstStyle>
          <a:p>
            <a:pPr eaLnBrk="1" hangingPunct="1">
              <a:spcBef>
                <a:spcPct val="0"/>
              </a:spcBef>
              <a:buFontTx/>
              <a:buNone/>
            </a:pPr>
            <a:r>
              <a:rPr lang="en-US" altLang="en-US" sz="1800" dirty="0" smtClean="0">
                <a:solidFill>
                  <a:srgbClr val="FFFFFF"/>
                </a:solidFill>
                <a:latin typeface="Arial" panose="020B0604020202020204" pitchFamily="34" charset="0"/>
              </a:rPr>
              <a:t>September 25, 2015</a:t>
            </a:r>
            <a:endParaRPr lang="en-US" altLang="en-US" sz="1800" b="1" dirty="0">
              <a:solidFill>
                <a:srgbClr val="FFFFFF"/>
              </a:solidFill>
            </a:endParaRPr>
          </a:p>
        </p:txBody>
      </p:sp>
    </p:spTree>
    <p:extLst>
      <p:ext uri="{BB962C8B-B14F-4D97-AF65-F5344CB8AC3E}">
        <p14:creationId xmlns:p14="http://schemas.microsoft.com/office/powerpoint/2010/main" val="231389047"/>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600200" y="228600"/>
            <a:ext cx="5791200" cy="838200"/>
          </a:xfrm>
        </p:spPr>
        <p:txBody>
          <a:bodyPr/>
          <a:lstStyle/>
          <a:p>
            <a:pPr eaLnBrk="1" hangingPunct="1"/>
            <a:r>
              <a:rPr lang="en-US" altLang="en-US" sz="3800" b="1" dirty="0" smtClean="0">
                <a:solidFill>
                  <a:schemeClr val="tx1"/>
                </a:solidFill>
                <a:latin typeface="Lucida Grande" charset="0"/>
                <a:ea typeface="ＭＳ Ｐゴシック" panose="020B0600070205080204" pitchFamily="34" charset="-128"/>
              </a:rPr>
              <a:t/>
            </a:r>
            <a:br>
              <a:rPr lang="en-US" altLang="en-US" sz="3800" b="1" dirty="0" smtClean="0">
                <a:solidFill>
                  <a:schemeClr val="tx1"/>
                </a:solidFill>
                <a:latin typeface="Lucida Grande" charset="0"/>
                <a:ea typeface="ＭＳ Ｐゴシック" panose="020B0600070205080204" pitchFamily="34" charset="-128"/>
              </a:rPr>
            </a:br>
            <a:r>
              <a:rPr lang="en-US" altLang="en-US" sz="3600" b="1" dirty="0" smtClean="0">
                <a:solidFill>
                  <a:schemeClr val="tx1"/>
                </a:solidFill>
                <a:latin typeface="Lucida Grande" charset="0"/>
                <a:ea typeface="ＭＳ Ｐゴシック" panose="020B0600070205080204" pitchFamily="34" charset="-128"/>
              </a:rPr>
              <a:t>Purpose</a:t>
            </a:r>
            <a:r>
              <a:rPr lang="en-US" altLang="en-US" dirty="0" smtClean="0">
                <a:latin typeface="Lucida Grande" charset="0"/>
                <a:ea typeface="ＭＳ Ｐゴシック" panose="020B0600070205080204" pitchFamily="34" charset="-128"/>
              </a:rPr>
              <a:t/>
            </a:r>
            <a:br>
              <a:rPr lang="en-US" altLang="en-US" dirty="0" smtClean="0">
                <a:latin typeface="Lucida Grande" charset="0"/>
                <a:ea typeface="ＭＳ Ｐゴシック" panose="020B0600070205080204" pitchFamily="34" charset="-128"/>
              </a:rPr>
            </a:br>
            <a:endParaRPr lang="en-US" altLang="en-US" b="1" dirty="0" smtClean="0">
              <a:latin typeface="Lucida Grande" charset="0"/>
              <a:ea typeface="ＭＳ Ｐゴシック" panose="020B0600070205080204" pitchFamily="34" charset="-128"/>
            </a:endParaRPr>
          </a:p>
        </p:txBody>
      </p:sp>
      <p:sp>
        <p:nvSpPr>
          <p:cNvPr id="9219" name="Rectangle 3"/>
          <p:cNvSpPr>
            <a:spLocks noGrp="1" noChangeArrowheads="1"/>
          </p:cNvSpPr>
          <p:nvPr>
            <p:ph type="body" idx="1"/>
          </p:nvPr>
        </p:nvSpPr>
        <p:spPr>
          <a:xfrm>
            <a:off x="1828800" y="1219200"/>
            <a:ext cx="7086600" cy="5105400"/>
          </a:xfrm>
        </p:spPr>
        <p:txBody>
          <a:bodyPr/>
          <a:lstStyle/>
          <a:p>
            <a:pPr>
              <a:buFontTx/>
              <a:buNone/>
            </a:pPr>
            <a:r>
              <a:rPr lang="en-US" altLang="en-US" sz="2000" b="1" dirty="0" smtClean="0">
                <a:solidFill>
                  <a:srgbClr val="FF0000"/>
                </a:solidFill>
                <a:latin typeface="Lucida Grande" charset="0"/>
                <a:ea typeface="ＭＳ Ｐゴシック" panose="020B0600070205080204" pitchFamily="34" charset="-128"/>
              </a:rPr>
              <a:t>The “Problem”</a:t>
            </a:r>
          </a:p>
          <a:p>
            <a:r>
              <a:rPr lang="en-US" altLang="en-US" sz="2000" dirty="0">
                <a:solidFill>
                  <a:srgbClr val="000000"/>
                </a:solidFill>
                <a:latin typeface="Lucida Grande" charset="0"/>
                <a:ea typeface="ＭＳ Ｐゴシック" panose="020B0600070205080204" pitchFamily="34" charset="-128"/>
              </a:rPr>
              <a:t>Students struggle to understand basic </a:t>
            </a:r>
            <a:r>
              <a:rPr lang="en-US" altLang="en-US" sz="2000" dirty="0" smtClean="0">
                <a:solidFill>
                  <a:srgbClr val="000000"/>
                </a:solidFill>
                <a:latin typeface="Lucida Grande" charset="0"/>
                <a:ea typeface="ＭＳ Ｐゴシック" panose="020B0600070205080204" pitchFamily="34" charset="-128"/>
              </a:rPr>
              <a:t>Exercise Physiology </a:t>
            </a:r>
            <a:r>
              <a:rPr lang="en-US" altLang="en-US" sz="2000" dirty="0">
                <a:solidFill>
                  <a:srgbClr val="000000"/>
                </a:solidFill>
                <a:latin typeface="Lucida Grande" charset="0"/>
                <a:ea typeface="ＭＳ Ｐゴシック" panose="020B0600070205080204" pitchFamily="34" charset="-128"/>
              </a:rPr>
              <a:t>concepts such as:</a:t>
            </a:r>
          </a:p>
          <a:p>
            <a:pPr lvl="1"/>
            <a:r>
              <a:rPr lang="en-US" altLang="en-US" sz="1800" dirty="0">
                <a:solidFill>
                  <a:srgbClr val="000000"/>
                </a:solidFill>
                <a:latin typeface="Lucida Grande" charset="0"/>
                <a:ea typeface="ＭＳ Ｐゴシック" panose="020B0600070205080204" pitchFamily="34" charset="-128"/>
              </a:rPr>
              <a:t>Metabolism</a:t>
            </a:r>
          </a:p>
          <a:p>
            <a:pPr lvl="1"/>
            <a:r>
              <a:rPr lang="en-US" altLang="en-US" sz="1800" dirty="0">
                <a:solidFill>
                  <a:srgbClr val="000000"/>
                </a:solidFill>
                <a:latin typeface="Lucida Grande" charset="0"/>
                <a:ea typeface="ＭＳ Ｐゴシック" panose="020B0600070205080204" pitchFamily="34" charset="-128"/>
              </a:rPr>
              <a:t>Fuel </a:t>
            </a:r>
            <a:r>
              <a:rPr lang="en-US" altLang="en-US" sz="1800" dirty="0" smtClean="0">
                <a:solidFill>
                  <a:srgbClr val="000000"/>
                </a:solidFill>
                <a:latin typeface="Lucida Grande" charset="0"/>
                <a:ea typeface="ＭＳ Ｐゴシック" panose="020B0600070205080204" pitchFamily="34" charset="-128"/>
              </a:rPr>
              <a:t>utilization </a:t>
            </a:r>
            <a:endParaRPr lang="en-US" altLang="en-US" sz="1800" dirty="0">
              <a:solidFill>
                <a:srgbClr val="000000"/>
              </a:solidFill>
              <a:latin typeface="Lucida Grande" charset="0"/>
              <a:ea typeface="ＭＳ Ｐゴシック" panose="020B0600070205080204" pitchFamily="34" charset="-128"/>
            </a:endParaRPr>
          </a:p>
          <a:p>
            <a:pPr lvl="1"/>
            <a:r>
              <a:rPr lang="en-US" altLang="en-US" sz="1800" dirty="0">
                <a:solidFill>
                  <a:srgbClr val="000000"/>
                </a:solidFill>
                <a:latin typeface="Lucida Grande" charset="0"/>
                <a:ea typeface="ＭＳ Ｐゴシック" panose="020B0600070205080204" pitchFamily="34" charset="-128"/>
              </a:rPr>
              <a:t>How these concepts can </a:t>
            </a:r>
            <a:endParaRPr lang="en-US" altLang="en-US" sz="1800" dirty="0" smtClean="0">
              <a:solidFill>
                <a:srgbClr val="000000"/>
              </a:solidFill>
              <a:latin typeface="Lucida Grande" charset="0"/>
              <a:ea typeface="ＭＳ Ｐゴシック" panose="020B0600070205080204" pitchFamily="34" charset="-128"/>
            </a:endParaRPr>
          </a:p>
          <a:p>
            <a:pPr marL="457200" lvl="1" indent="0">
              <a:buNone/>
            </a:pPr>
            <a:r>
              <a:rPr lang="en-US" altLang="en-US" sz="1800" dirty="0">
                <a:solidFill>
                  <a:srgbClr val="000000"/>
                </a:solidFill>
                <a:latin typeface="Lucida Grande" charset="0"/>
                <a:ea typeface="ＭＳ Ｐゴシック" panose="020B0600070205080204" pitchFamily="34" charset="-128"/>
              </a:rPr>
              <a:t> </a:t>
            </a:r>
            <a:r>
              <a:rPr lang="en-US" altLang="en-US" sz="1800" dirty="0" smtClean="0">
                <a:solidFill>
                  <a:srgbClr val="000000"/>
                </a:solidFill>
                <a:latin typeface="Lucida Grande" charset="0"/>
                <a:ea typeface="ＭＳ Ｐゴシック" panose="020B0600070205080204" pitchFamily="34" charset="-128"/>
              </a:rPr>
              <a:t>    be </a:t>
            </a:r>
            <a:r>
              <a:rPr lang="en-US" altLang="en-US" sz="1800" dirty="0">
                <a:solidFill>
                  <a:srgbClr val="000000"/>
                </a:solidFill>
                <a:latin typeface="Lucida Grande" charset="0"/>
                <a:ea typeface="ＭＳ Ｐゴシック" panose="020B0600070205080204" pitchFamily="34" charset="-128"/>
              </a:rPr>
              <a:t>applied in the </a:t>
            </a:r>
            <a:r>
              <a:rPr lang="en-US" altLang="en-US" sz="1800" dirty="0" smtClean="0">
                <a:solidFill>
                  <a:srgbClr val="000000"/>
                </a:solidFill>
                <a:latin typeface="Lucida Grande" charset="0"/>
                <a:ea typeface="ＭＳ Ｐゴシック" panose="020B0600070205080204" pitchFamily="34" charset="-128"/>
              </a:rPr>
              <a:t>lab</a:t>
            </a:r>
          </a:p>
          <a:p>
            <a:pPr>
              <a:buFontTx/>
              <a:buNone/>
            </a:pPr>
            <a:r>
              <a:rPr lang="en-US" altLang="en-US" sz="2000" b="1" dirty="0" smtClean="0">
                <a:solidFill>
                  <a:srgbClr val="FF0000"/>
                </a:solidFill>
                <a:latin typeface="Lucida Grande" charset="0"/>
                <a:ea typeface="ＭＳ Ｐゴシック" panose="020B0600070205080204" pitchFamily="34" charset="-128"/>
              </a:rPr>
              <a:t>The Proposed “Solution”</a:t>
            </a:r>
          </a:p>
          <a:p>
            <a:r>
              <a:rPr lang="en-US" altLang="en-US" sz="2000" dirty="0" smtClean="0">
                <a:solidFill>
                  <a:srgbClr val="000000"/>
                </a:solidFill>
                <a:latin typeface="Lucida Grande" charset="0"/>
                <a:ea typeface="ＭＳ Ｐゴシック" panose="020B0600070205080204" pitchFamily="34" charset="-128"/>
              </a:rPr>
              <a:t>Kinesiology Students learn by doing:</a:t>
            </a:r>
          </a:p>
          <a:p>
            <a:pPr lvl="1"/>
            <a:r>
              <a:rPr lang="en-US" altLang="en-US" sz="1800" dirty="0" smtClean="0">
                <a:solidFill>
                  <a:srgbClr val="000000"/>
                </a:solidFill>
                <a:latin typeface="Lucida Grande" charset="0"/>
                <a:ea typeface="ＭＳ Ｐゴシック" panose="020B0600070205080204" pitchFamily="34" charset="-128"/>
              </a:rPr>
              <a:t>Provide the technology needed to measure metabolic variables.</a:t>
            </a:r>
          </a:p>
          <a:p>
            <a:pPr lvl="1"/>
            <a:r>
              <a:rPr lang="en-US" altLang="en-US" sz="1800" dirty="0" smtClean="0">
                <a:solidFill>
                  <a:srgbClr val="000000"/>
                </a:solidFill>
                <a:latin typeface="Lucida Grande" charset="0"/>
                <a:ea typeface="ＭＳ Ｐゴシック" panose="020B0600070205080204" pitchFamily="34" charset="-128"/>
              </a:rPr>
              <a:t>Provide the opportunity to be both </a:t>
            </a:r>
          </a:p>
          <a:p>
            <a:pPr marL="457200" lvl="1" indent="0">
              <a:buNone/>
            </a:pPr>
            <a:r>
              <a:rPr lang="en-US" altLang="en-US" sz="1800" dirty="0" smtClean="0">
                <a:solidFill>
                  <a:srgbClr val="000000"/>
                </a:solidFill>
                <a:latin typeface="Lucida Grande" charset="0"/>
                <a:ea typeface="ＭＳ Ｐゴシック" panose="020B0600070205080204" pitchFamily="34" charset="-128"/>
              </a:rPr>
              <a:t>     subject and tester.</a:t>
            </a:r>
          </a:p>
          <a:p>
            <a:endParaRPr lang="en-US" altLang="en-US" sz="2400" dirty="0" smtClean="0">
              <a:solidFill>
                <a:srgbClr val="000000"/>
              </a:solidFill>
              <a:latin typeface="Lucida Grande" charset="0"/>
              <a:ea typeface="ＭＳ Ｐゴシック" panose="020B0600070205080204" pitchFamily="34" charset="-128"/>
            </a:endParaRPr>
          </a:p>
          <a:p>
            <a:endParaRPr lang="en-US" altLang="en-US" sz="2400" dirty="0" smtClean="0">
              <a:solidFill>
                <a:srgbClr val="000000"/>
              </a:solidFill>
              <a:latin typeface="Lucida Grande" charset="0"/>
              <a:ea typeface="ＭＳ Ｐゴシック" panose="020B0600070205080204" pitchFamily="34" charset="-128"/>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2057286"/>
            <a:ext cx="2607202" cy="173736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9265" y="4678680"/>
            <a:ext cx="2468881" cy="1645920"/>
          </a:xfrm>
          <a:prstGeom prst="rect">
            <a:avLst/>
          </a:prstGeom>
        </p:spPr>
      </p:pic>
    </p:spTree>
    <p:extLst>
      <p:ext uri="{BB962C8B-B14F-4D97-AF65-F5344CB8AC3E}">
        <p14:creationId xmlns:p14="http://schemas.microsoft.com/office/powerpoint/2010/main" val="4238198714"/>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600200" y="228600"/>
            <a:ext cx="5791200" cy="838200"/>
          </a:xfrm>
        </p:spPr>
        <p:txBody>
          <a:bodyPr/>
          <a:lstStyle/>
          <a:p>
            <a:pPr eaLnBrk="1" hangingPunct="1"/>
            <a:r>
              <a:rPr lang="en-US" altLang="en-US" sz="3600" b="1" smtClean="0">
                <a:solidFill>
                  <a:schemeClr val="tx1"/>
                </a:solidFill>
                <a:latin typeface="Lucida Grande" charset="0"/>
                <a:ea typeface="ＭＳ Ｐゴシック" panose="020B0600070205080204" pitchFamily="34" charset="-128"/>
              </a:rPr>
              <a:t>Process</a:t>
            </a:r>
            <a:endParaRPr lang="en-US" altLang="en-US" b="1" smtClean="0">
              <a:latin typeface="Lucida Grande" charset="0"/>
              <a:ea typeface="ＭＳ Ｐゴシック" panose="020B0600070205080204" pitchFamily="34" charset="-128"/>
            </a:endParaRPr>
          </a:p>
        </p:txBody>
      </p:sp>
      <p:sp>
        <p:nvSpPr>
          <p:cNvPr id="11267" name="Rectangle 3"/>
          <p:cNvSpPr>
            <a:spLocks noGrp="1" noChangeArrowheads="1"/>
          </p:cNvSpPr>
          <p:nvPr>
            <p:ph type="body" idx="1"/>
          </p:nvPr>
        </p:nvSpPr>
        <p:spPr>
          <a:xfrm>
            <a:off x="1828800" y="1219200"/>
            <a:ext cx="5486400" cy="5105400"/>
          </a:xfrm>
        </p:spPr>
        <p:txBody>
          <a:bodyPr/>
          <a:lstStyle/>
          <a:p>
            <a:pPr marL="0" indent="0">
              <a:buNone/>
            </a:pPr>
            <a:r>
              <a:rPr lang="en-US" altLang="en-US" sz="2400" b="1" dirty="0" smtClean="0">
                <a:solidFill>
                  <a:srgbClr val="FF0000"/>
                </a:solidFill>
                <a:latin typeface="Lucida Grande" charset="0"/>
                <a:ea typeface="ＭＳ Ｐゴシック" panose="020B0600070205080204" pitchFamily="34" charset="-128"/>
              </a:rPr>
              <a:t>Activities i.e. “The Technology”</a:t>
            </a:r>
          </a:p>
          <a:p>
            <a:pPr>
              <a:buFont typeface="Arial" panose="020B0604020202020204" pitchFamily="34" charset="0"/>
              <a:buChar char="•"/>
            </a:pPr>
            <a:r>
              <a:rPr lang="en-US" altLang="en-US" sz="2400" dirty="0">
                <a:solidFill>
                  <a:srgbClr val="000000"/>
                </a:solidFill>
                <a:latin typeface="Lucida Grande" charset="0"/>
                <a:ea typeface="ＭＳ Ｐゴシック" panose="020B0600070205080204" pitchFamily="34" charset="-128"/>
              </a:rPr>
              <a:t>Parvo Medics TrueOne2400 Metabolic System</a:t>
            </a:r>
          </a:p>
          <a:p>
            <a:pPr lvl="1"/>
            <a:r>
              <a:rPr lang="en-US" altLang="en-US" sz="2000" dirty="0">
                <a:solidFill>
                  <a:srgbClr val="000000"/>
                </a:solidFill>
                <a:latin typeface="Lucida Grande" charset="0"/>
                <a:ea typeface="ＭＳ Ｐゴシック" panose="020B0600070205080204" pitchFamily="34" charset="-128"/>
              </a:rPr>
              <a:t>Submaximal and VO</a:t>
            </a:r>
            <a:r>
              <a:rPr lang="en-US" altLang="en-US" sz="2000" baseline="-25000" dirty="0">
                <a:solidFill>
                  <a:srgbClr val="000000"/>
                </a:solidFill>
                <a:latin typeface="Lucida Grande" charset="0"/>
                <a:ea typeface="ＭＳ Ｐゴシック" panose="020B0600070205080204" pitchFamily="34" charset="-128"/>
              </a:rPr>
              <a:t>2</a:t>
            </a:r>
            <a:r>
              <a:rPr lang="en-US" altLang="en-US" sz="2000" dirty="0">
                <a:solidFill>
                  <a:srgbClr val="000000"/>
                </a:solidFill>
                <a:latin typeface="Lucida Grande" charset="0"/>
                <a:ea typeface="ＭＳ Ｐゴシック" panose="020B0600070205080204" pitchFamily="34" charset="-128"/>
              </a:rPr>
              <a:t>max</a:t>
            </a:r>
          </a:p>
          <a:p>
            <a:pPr lvl="1"/>
            <a:r>
              <a:rPr lang="en-US" altLang="en-US" sz="2000" dirty="0">
                <a:solidFill>
                  <a:srgbClr val="000000"/>
                </a:solidFill>
                <a:latin typeface="Lucida Grande" charset="0"/>
                <a:ea typeface="ＭＳ Ｐゴシック" panose="020B0600070205080204" pitchFamily="34" charset="-128"/>
              </a:rPr>
              <a:t>Fuel utilization </a:t>
            </a:r>
          </a:p>
          <a:p>
            <a:pPr lvl="1"/>
            <a:r>
              <a:rPr lang="en-US" altLang="en-US" sz="2000" dirty="0">
                <a:solidFill>
                  <a:srgbClr val="000000"/>
                </a:solidFill>
                <a:latin typeface="Lucida Grande" charset="0"/>
                <a:ea typeface="ＭＳ Ｐゴシック" panose="020B0600070205080204" pitchFamily="34" charset="-128"/>
              </a:rPr>
              <a:t>Lactate threshold</a:t>
            </a:r>
            <a:r>
              <a:rPr lang="en-US" altLang="en-US" b="1" dirty="0">
                <a:solidFill>
                  <a:srgbClr val="FF0000"/>
                </a:solidFill>
                <a:latin typeface="Lucida Grande" charset="0"/>
                <a:ea typeface="ＭＳ Ｐゴシック" panose="020B0600070205080204" pitchFamily="34" charset="-128"/>
              </a:rPr>
              <a:t> </a:t>
            </a:r>
            <a:endParaRPr lang="en-US" altLang="en-US" sz="2400" b="1" dirty="0" smtClean="0">
              <a:solidFill>
                <a:srgbClr val="FF0000"/>
              </a:solidFill>
              <a:latin typeface="Lucida Grande" charset="0"/>
              <a:ea typeface="ＭＳ Ｐゴシック" panose="020B0600070205080204" pitchFamily="34" charset="-128"/>
            </a:endParaRPr>
          </a:p>
          <a:p>
            <a:pPr marL="0" indent="0">
              <a:buNone/>
            </a:pPr>
            <a:r>
              <a:rPr lang="en-US" altLang="en-US" sz="2400" b="1" dirty="0" smtClean="0">
                <a:solidFill>
                  <a:srgbClr val="FF0000"/>
                </a:solidFill>
                <a:latin typeface="Lucida Grande" charset="0"/>
                <a:ea typeface="ＭＳ Ｐゴシック" panose="020B0600070205080204" pitchFamily="34" charset="-128"/>
              </a:rPr>
              <a:t>Timeline </a:t>
            </a:r>
          </a:p>
          <a:p>
            <a:r>
              <a:rPr lang="en-US" altLang="en-US" sz="2400" dirty="0" smtClean="0">
                <a:solidFill>
                  <a:srgbClr val="000000"/>
                </a:solidFill>
                <a:latin typeface="Lucida Grande" charset="0"/>
                <a:ea typeface="ＭＳ Ｐゴシック" panose="020B0600070205080204" pitchFamily="34" charset="-128"/>
              </a:rPr>
              <a:t>Fall 2015 – Spring 2016</a:t>
            </a:r>
          </a:p>
          <a:p>
            <a:pPr lvl="1"/>
            <a:r>
              <a:rPr lang="en-US" altLang="en-US" sz="2000" dirty="0" smtClean="0">
                <a:solidFill>
                  <a:srgbClr val="000000"/>
                </a:solidFill>
                <a:latin typeface="Lucida Grande" charset="0"/>
                <a:ea typeface="ＭＳ Ｐゴシック" panose="020B0600070205080204" pitchFamily="34" charset="-128"/>
              </a:rPr>
              <a:t>5 Lab sessions each semester</a:t>
            </a:r>
            <a:endParaRPr lang="en-US" altLang="en-US" sz="2000" dirty="0">
              <a:solidFill>
                <a:srgbClr val="000000"/>
              </a:solidFill>
              <a:latin typeface="Lucida Grande" charset="0"/>
              <a:ea typeface="ＭＳ Ｐゴシック" panose="020B0600070205080204" pitchFamily="34" charset="-128"/>
            </a:endParaRPr>
          </a:p>
          <a:p>
            <a:pPr lvl="1"/>
            <a:endParaRPr lang="en-US" altLang="en-US" sz="2000" dirty="0">
              <a:solidFill>
                <a:srgbClr val="000000"/>
              </a:solidFill>
              <a:latin typeface="Lucida Grande" charset="0"/>
              <a:ea typeface="ＭＳ Ｐゴシック" panose="020B0600070205080204" pitchFamily="34" charset="-128"/>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1981200"/>
            <a:ext cx="2560320" cy="36576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2840" y="4831080"/>
            <a:ext cx="1645920" cy="1645920"/>
          </a:xfrm>
          <a:prstGeom prst="rect">
            <a:avLst/>
          </a:prstGeom>
        </p:spPr>
      </p:pic>
    </p:spTree>
    <p:extLst>
      <p:ext uri="{BB962C8B-B14F-4D97-AF65-F5344CB8AC3E}">
        <p14:creationId xmlns:p14="http://schemas.microsoft.com/office/powerpoint/2010/main" val="3831364786"/>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00200" y="228600"/>
            <a:ext cx="5791200" cy="838200"/>
          </a:xfrm>
        </p:spPr>
        <p:txBody>
          <a:bodyPr/>
          <a:lstStyle/>
          <a:p>
            <a:pPr eaLnBrk="1" hangingPunct="1"/>
            <a:r>
              <a:rPr lang="en-US" altLang="en-US" sz="3600" b="1" dirty="0" smtClean="0">
                <a:solidFill>
                  <a:schemeClr val="tx1"/>
                </a:solidFill>
                <a:latin typeface="Lucida Grande" charset="0"/>
                <a:ea typeface="ＭＳ Ｐゴシック" panose="020B0600070205080204" pitchFamily="34" charset="-128"/>
              </a:rPr>
              <a:t>Evaluation</a:t>
            </a:r>
            <a:endParaRPr lang="en-US" altLang="en-US" b="1" dirty="0" smtClean="0">
              <a:latin typeface="Lucida Grande" charset="0"/>
              <a:ea typeface="ＭＳ Ｐゴシック" panose="020B0600070205080204" pitchFamily="34" charset="-128"/>
            </a:endParaRPr>
          </a:p>
        </p:txBody>
      </p:sp>
      <p:sp>
        <p:nvSpPr>
          <p:cNvPr id="21507" name="Rectangle 3"/>
          <p:cNvSpPr>
            <a:spLocks noGrp="1" noChangeArrowheads="1"/>
          </p:cNvSpPr>
          <p:nvPr>
            <p:ph type="body" idx="1"/>
          </p:nvPr>
        </p:nvSpPr>
        <p:spPr>
          <a:xfrm>
            <a:off x="1828800" y="1219200"/>
            <a:ext cx="7086600" cy="5105400"/>
          </a:xfrm>
        </p:spPr>
        <p:txBody>
          <a:bodyPr/>
          <a:lstStyle/>
          <a:p>
            <a:pPr>
              <a:buFontTx/>
              <a:buNone/>
              <a:defRPr/>
            </a:pPr>
            <a:r>
              <a:rPr lang="en-US" sz="2400" b="1" dirty="0" smtClean="0">
                <a:solidFill>
                  <a:srgbClr val="FF0000"/>
                </a:solidFill>
                <a:latin typeface="Lucida Grande" charset="0"/>
                <a:ea typeface="ＭＳ Ｐゴシック" charset="-128"/>
              </a:rPr>
              <a:t>How Will I know if the Technology Improves </a:t>
            </a:r>
          </a:p>
          <a:p>
            <a:pPr>
              <a:buFontTx/>
              <a:buNone/>
              <a:defRPr/>
            </a:pPr>
            <a:r>
              <a:rPr lang="en-US" sz="2400" b="1" dirty="0" smtClean="0">
                <a:solidFill>
                  <a:srgbClr val="FF0000"/>
                </a:solidFill>
                <a:latin typeface="Lucida Grande" charset="0"/>
                <a:ea typeface="ＭＳ Ｐゴシック" charset="-128"/>
              </a:rPr>
              <a:t>Learning? </a:t>
            </a:r>
          </a:p>
          <a:p>
            <a:pPr>
              <a:defRPr/>
            </a:pPr>
            <a:r>
              <a:rPr lang="en-US" sz="2400" dirty="0" smtClean="0">
                <a:solidFill>
                  <a:srgbClr val="000000"/>
                </a:solidFill>
                <a:latin typeface="Lucida Grande" charset="0"/>
                <a:ea typeface="ＭＳ Ｐゴシック" charset="-128"/>
              </a:rPr>
              <a:t>Testing theoretical </a:t>
            </a:r>
            <a:r>
              <a:rPr lang="en-US" sz="2400" dirty="0">
                <a:solidFill>
                  <a:srgbClr val="000000"/>
                </a:solidFill>
                <a:latin typeface="Lucida Grande" charset="0"/>
                <a:ea typeface="ＭＳ Ｐゴシック" charset="-128"/>
              </a:rPr>
              <a:t>a</a:t>
            </a:r>
            <a:r>
              <a:rPr lang="en-US" sz="2400" dirty="0" smtClean="0">
                <a:solidFill>
                  <a:srgbClr val="000000"/>
                </a:solidFill>
                <a:latin typeface="Lucida Grande" charset="0"/>
                <a:ea typeface="ＭＳ Ｐゴシック" charset="-128"/>
              </a:rPr>
              <a:t>pplication</a:t>
            </a:r>
          </a:p>
          <a:p>
            <a:pPr lvl="1">
              <a:defRPr/>
            </a:pPr>
            <a:r>
              <a:rPr lang="en-US" sz="2000" dirty="0" smtClean="0">
                <a:solidFill>
                  <a:srgbClr val="000000"/>
                </a:solidFill>
                <a:latin typeface="Lucida Grande" charset="0"/>
                <a:ea typeface="ＭＳ Ｐゴシック" charset="-128"/>
              </a:rPr>
              <a:t>Compare test answers to previous semesters</a:t>
            </a:r>
          </a:p>
          <a:p>
            <a:pPr lvl="1">
              <a:defRPr/>
            </a:pPr>
            <a:r>
              <a:rPr lang="en-US" sz="2000" dirty="0" smtClean="0">
                <a:solidFill>
                  <a:srgbClr val="000000"/>
                </a:solidFill>
                <a:latin typeface="Lucida Grande" charset="0"/>
                <a:ea typeface="ＭＳ Ｐゴシック" charset="-128"/>
              </a:rPr>
              <a:t>Pre/Post tests</a:t>
            </a:r>
          </a:p>
          <a:p>
            <a:pPr>
              <a:defRPr/>
            </a:pPr>
            <a:r>
              <a:rPr lang="en-US" sz="2400" dirty="0" smtClean="0">
                <a:solidFill>
                  <a:srgbClr val="000000"/>
                </a:solidFill>
                <a:latin typeface="Lucida Grande" charset="0"/>
                <a:ea typeface="ＭＳ Ｐゴシック" charset="-128"/>
              </a:rPr>
              <a:t>Pass/Fail Rates</a:t>
            </a:r>
          </a:p>
          <a:p>
            <a:pPr marL="0" indent="0">
              <a:buFontTx/>
              <a:buNone/>
              <a:defRPr/>
            </a:pPr>
            <a:endParaRPr lang="en-US" sz="2400" dirty="0" smtClean="0">
              <a:solidFill>
                <a:srgbClr val="000000"/>
              </a:solidFill>
              <a:latin typeface="Lucida Grande" charset="0"/>
              <a:ea typeface="ＭＳ Ｐゴシック" charset="-128"/>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4038600"/>
            <a:ext cx="2916736" cy="2103120"/>
          </a:xfrm>
          <a:prstGeom prst="rect">
            <a:avLst/>
          </a:prstGeom>
        </p:spPr>
      </p:pic>
    </p:spTree>
    <p:extLst>
      <p:ext uri="{BB962C8B-B14F-4D97-AF65-F5344CB8AC3E}">
        <p14:creationId xmlns:p14="http://schemas.microsoft.com/office/powerpoint/2010/main" val="405884969"/>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304800" y="1219200"/>
            <a:ext cx="7620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smtClean="0">
                <a:solidFill>
                  <a:srgbClr val="FFFFFF"/>
                </a:solidFill>
              </a:rPr>
              <a:t>Generation of A Blackboard based HW Machine for Org. Chem I and Non-comprehensive Pre-Lec Notes for Org. Chem I and II Lec.</a:t>
            </a:r>
          </a:p>
          <a:p>
            <a:pPr eaLnBrk="1" hangingPunct="1"/>
            <a:r>
              <a:rPr lang="en-US" altLang="en-US" b="1" smtClean="0">
                <a:solidFill>
                  <a:srgbClr val="FFFFFF"/>
                </a:solidFill>
              </a:rPr>
              <a:t>Nhu Y Stessman, Department of Chemistry</a:t>
            </a:r>
          </a:p>
        </p:txBody>
      </p:sp>
      <p:sp>
        <p:nvSpPr>
          <p:cNvPr id="17411" name="Rectangle 4"/>
          <p:cNvSpPr>
            <a:spLocks noChangeArrowheads="1"/>
          </p:cNvSpPr>
          <p:nvPr/>
        </p:nvSpPr>
        <p:spPr bwMode="auto">
          <a:xfrm>
            <a:off x="2514600" y="28194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smtClean="0">
                <a:solidFill>
                  <a:srgbClr val="FFFFFF"/>
                </a:solidFill>
              </a:rPr>
              <a:t>September 25, 2015</a:t>
            </a:r>
            <a:endParaRPr lang="en-US" altLang="en-US" sz="1800" b="1" smtClean="0">
              <a:solidFill>
                <a:srgbClr val="FFFFFF"/>
              </a:solidFill>
              <a:latin typeface="Lucida Grande" charset="0"/>
            </a:endParaRPr>
          </a:p>
        </p:txBody>
      </p:sp>
    </p:spTree>
    <p:extLst>
      <p:ext uri="{BB962C8B-B14F-4D97-AF65-F5344CB8AC3E}">
        <p14:creationId xmlns:p14="http://schemas.microsoft.com/office/powerpoint/2010/main" val="3588750946"/>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Rectangle 3"/>
          <p:cNvSpPr>
            <a:spLocks noChangeArrowheads="1"/>
          </p:cNvSpPr>
          <p:nvPr/>
        </p:nvSpPr>
        <p:spPr bwMode="auto">
          <a:xfrm>
            <a:off x="304800" y="1219200"/>
            <a:ext cx="76200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79551B"/>
                </a:solidFill>
                <a:latin typeface="Lucida Grande" charset="0"/>
                <a:ea typeface="ＭＳ Ｐゴシック" panose="020B0600070205080204" pitchFamily="34" charset="-128"/>
              </a:defRPr>
            </a:lvl1pPr>
            <a:lvl2pPr marL="742950" indent="-285750">
              <a:spcBef>
                <a:spcPct val="20000"/>
              </a:spcBef>
              <a:buChar char="–"/>
              <a:defRPr sz="2400">
                <a:solidFill>
                  <a:srgbClr val="79551B"/>
                </a:solidFill>
                <a:latin typeface="Lucida Grande" charset="0"/>
                <a:ea typeface="ＭＳ Ｐゴシック" panose="020B0600070205080204" pitchFamily="34" charset="-128"/>
              </a:defRPr>
            </a:lvl2pPr>
            <a:lvl3pPr marL="1143000" indent="-228600">
              <a:spcBef>
                <a:spcPct val="20000"/>
              </a:spcBef>
              <a:buChar char="•"/>
              <a:defRPr sz="2000">
                <a:solidFill>
                  <a:srgbClr val="79551B"/>
                </a:solidFill>
                <a:latin typeface="Lucida Grande" charset="0"/>
                <a:ea typeface="ＭＳ Ｐゴシック" panose="020B0600070205080204" pitchFamily="34" charset="-128"/>
              </a:defRPr>
            </a:lvl3pPr>
            <a:lvl4pPr marL="1600200" indent="-228600">
              <a:spcBef>
                <a:spcPct val="20000"/>
              </a:spcBef>
              <a:buChar char="–"/>
              <a:defRPr sz="2000">
                <a:solidFill>
                  <a:srgbClr val="79551B"/>
                </a:solidFill>
                <a:latin typeface="Lucida Grande" charset="0"/>
                <a:ea typeface="ＭＳ Ｐゴシック" panose="020B0600070205080204" pitchFamily="34" charset="-128"/>
              </a:defRPr>
            </a:lvl4pPr>
            <a:lvl5pPr marL="2057400" indent="-228600">
              <a:spcBef>
                <a:spcPct val="20000"/>
              </a:spcBef>
              <a:buChar char="»"/>
              <a:defRPr sz="1600">
                <a:solidFill>
                  <a:srgbClr val="79551B"/>
                </a:solidFill>
                <a:latin typeface="Lucida Grande"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9pPr>
          </a:lstStyle>
          <a:p>
            <a:pPr algn="ctr" eaLnBrk="1" hangingPunct="1">
              <a:spcBef>
                <a:spcPct val="0"/>
              </a:spcBef>
              <a:buFontTx/>
              <a:buNone/>
            </a:pPr>
            <a:r>
              <a:rPr lang="en-US" altLang="en-US" sz="3400" b="1" dirty="0" smtClean="0">
                <a:solidFill>
                  <a:srgbClr val="FFFFFF"/>
                </a:solidFill>
                <a:latin typeface="Arial" panose="020B0604020202020204" pitchFamily="34" charset="0"/>
              </a:rPr>
              <a:t>Introductory Genetics BIOL 3350</a:t>
            </a:r>
            <a:endParaRPr lang="en-US" altLang="en-US" sz="3400" b="1" dirty="0">
              <a:solidFill>
                <a:srgbClr val="FFFFFF"/>
              </a:solidFill>
              <a:latin typeface="Arial" panose="020B0604020202020204" pitchFamily="34" charset="0"/>
            </a:endParaRPr>
          </a:p>
          <a:p>
            <a:pPr algn="ctr" eaLnBrk="1" hangingPunct="1">
              <a:spcBef>
                <a:spcPct val="0"/>
              </a:spcBef>
              <a:buFontTx/>
              <a:buNone/>
            </a:pPr>
            <a:endParaRPr lang="en-US" altLang="en-US" sz="3200" dirty="0" smtClean="0">
              <a:solidFill>
                <a:srgbClr val="FFFFFF"/>
              </a:solidFill>
              <a:latin typeface="Arial" panose="020B0604020202020204" pitchFamily="34" charset="0"/>
            </a:endParaRPr>
          </a:p>
          <a:p>
            <a:pPr algn="ctr" eaLnBrk="1" hangingPunct="1">
              <a:spcBef>
                <a:spcPct val="0"/>
              </a:spcBef>
              <a:buFontTx/>
              <a:buNone/>
            </a:pPr>
            <a:r>
              <a:rPr lang="en-US" altLang="en-US" sz="3200" dirty="0" smtClean="0">
                <a:solidFill>
                  <a:srgbClr val="FFFFFF"/>
                </a:solidFill>
                <a:latin typeface="Arial" panose="020B0604020202020204" pitchFamily="34" charset="0"/>
              </a:rPr>
              <a:t>Presenter: Dr. Janey Youngblom</a:t>
            </a:r>
            <a:endParaRPr lang="en-US" altLang="en-US" sz="3200" b="1" dirty="0">
              <a:solidFill>
                <a:srgbClr val="FFFFFF"/>
              </a:solidFill>
            </a:endParaRPr>
          </a:p>
        </p:txBody>
      </p:sp>
      <p:sp>
        <p:nvSpPr>
          <p:cNvPr id="7171" name="Rectangle 4"/>
          <p:cNvSpPr>
            <a:spLocks noChangeArrowheads="1"/>
          </p:cNvSpPr>
          <p:nvPr/>
        </p:nvSpPr>
        <p:spPr bwMode="auto">
          <a:xfrm>
            <a:off x="3124200" y="3048000"/>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rgbClr val="79551B"/>
                </a:solidFill>
                <a:latin typeface="Lucida Grande" charset="0"/>
                <a:ea typeface="ＭＳ Ｐゴシック" panose="020B0600070205080204" pitchFamily="34" charset="-128"/>
              </a:defRPr>
            </a:lvl1pPr>
            <a:lvl2pPr marL="742950" indent="-285750">
              <a:spcBef>
                <a:spcPct val="20000"/>
              </a:spcBef>
              <a:buChar char="–"/>
              <a:defRPr sz="2400">
                <a:solidFill>
                  <a:srgbClr val="79551B"/>
                </a:solidFill>
                <a:latin typeface="Lucida Grande" charset="0"/>
                <a:ea typeface="ＭＳ Ｐゴシック" panose="020B0600070205080204" pitchFamily="34" charset="-128"/>
              </a:defRPr>
            </a:lvl2pPr>
            <a:lvl3pPr marL="1143000" indent="-228600">
              <a:spcBef>
                <a:spcPct val="20000"/>
              </a:spcBef>
              <a:buChar char="•"/>
              <a:defRPr sz="2000">
                <a:solidFill>
                  <a:srgbClr val="79551B"/>
                </a:solidFill>
                <a:latin typeface="Lucida Grande" charset="0"/>
                <a:ea typeface="ＭＳ Ｐゴシック" panose="020B0600070205080204" pitchFamily="34" charset="-128"/>
              </a:defRPr>
            </a:lvl3pPr>
            <a:lvl4pPr marL="1600200" indent="-228600">
              <a:spcBef>
                <a:spcPct val="20000"/>
              </a:spcBef>
              <a:buChar char="–"/>
              <a:defRPr sz="2000">
                <a:solidFill>
                  <a:srgbClr val="79551B"/>
                </a:solidFill>
                <a:latin typeface="Lucida Grande" charset="0"/>
                <a:ea typeface="ＭＳ Ｐゴシック" panose="020B0600070205080204" pitchFamily="34" charset="-128"/>
              </a:defRPr>
            </a:lvl4pPr>
            <a:lvl5pPr marL="2057400" indent="-228600">
              <a:spcBef>
                <a:spcPct val="20000"/>
              </a:spcBef>
              <a:buChar char="»"/>
              <a:defRPr sz="1600">
                <a:solidFill>
                  <a:srgbClr val="79551B"/>
                </a:solidFill>
                <a:latin typeface="Lucida Grande"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9pPr>
          </a:lstStyle>
          <a:p>
            <a:pPr eaLnBrk="1" hangingPunct="1">
              <a:spcBef>
                <a:spcPct val="0"/>
              </a:spcBef>
              <a:buFontTx/>
              <a:buNone/>
            </a:pPr>
            <a:r>
              <a:rPr lang="en-US" altLang="en-US" sz="1800" dirty="0" smtClean="0">
                <a:solidFill>
                  <a:srgbClr val="FFFFFF"/>
                </a:solidFill>
                <a:latin typeface="Arial" panose="020B0604020202020204" pitchFamily="34" charset="0"/>
              </a:rPr>
              <a:t>September 25, 2015</a:t>
            </a:r>
            <a:endParaRPr lang="en-US" altLang="en-US" sz="1800" b="1" dirty="0">
              <a:solidFill>
                <a:srgbClr val="FFFFFF"/>
              </a:solidFill>
            </a:endParaRPr>
          </a:p>
        </p:txBody>
      </p:sp>
    </p:spTree>
    <p:extLst>
      <p:ext uri="{BB962C8B-B14F-4D97-AF65-F5344CB8AC3E}">
        <p14:creationId xmlns:p14="http://schemas.microsoft.com/office/powerpoint/2010/main" val="1463523606"/>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600200" y="228600"/>
            <a:ext cx="5791200" cy="838200"/>
          </a:xfrm>
        </p:spPr>
        <p:txBody>
          <a:bodyPr/>
          <a:lstStyle/>
          <a:p>
            <a:pPr eaLnBrk="1" hangingPunct="1"/>
            <a:r>
              <a:rPr lang="en-US" altLang="en-US" sz="3800" b="1" smtClean="0">
                <a:solidFill>
                  <a:schemeClr val="tx1"/>
                </a:solidFill>
                <a:latin typeface="Lucida Grande" charset="0"/>
                <a:ea typeface="ＭＳ Ｐゴシック" panose="020B0600070205080204" pitchFamily="34" charset="-128"/>
              </a:rPr>
              <a:t/>
            </a:r>
            <a:br>
              <a:rPr lang="en-US" altLang="en-US" sz="3800" b="1" smtClean="0">
                <a:solidFill>
                  <a:schemeClr val="tx1"/>
                </a:solidFill>
                <a:latin typeface="Lucida Grande" charset="0"/>
                <a:ea typeface="ＭＳ Ｐゴシック" panose="020B0600070205080204" pitchFamily="34" charset="-128"/>
              </a:rPr>
            </a:br>
            <a:r>
              <a:rPr lang="en-US" altLang="en-US" sz="3600" b="1" smtClean="0">
                <a:solidFill>
                  <a:schemeClr val="tx1"/>
                </a:solidFill>
                <a:latin typeface="Lucida Grande" charset="0"/>
                <a:ea typeface="ＭＳ Ｐゴシック" panose="020B0600070205080204" pitchFamily="34" charset="-128"/>
              </a:rPr>
              <a:t>Purpose</a:t>
            </a:r>
            <a:r>
              <a:rPr lang="en-US" altLang="en-US" smtClean="0">
                <a:latin typeface="Lucida Grande" charset="0"/>
                <a:ea typeface="ＭＳ Ｐゴシック" panose="020B0600070205080204" pitchFamily="34" charset="-128"/>
              </a:rPr>
              <a:t/>
            </a:r>
            <a:br>
              <a:rPr lang="en-US" altLang="en-US" smtClean="0">
                <a:latin typeface="Lucida Grande" charset="0"/>
                <a:ea typeface="ＭＳ Ｐゴシック" panose="020B0600070205080204" pitchFamily="34" charset="-128"/>
              </a:rPr>
            </a:br>
            <a:endParaRPr lang="en-US" altLang="en-US" b="1" smtClean="0">
              <a:latin typeface="Lucida Grande" charset="0"/>
              <a:ea typeface="ＭＳ Ｐゴシック" panose="020B0600070205080204" pitchFamily="34" charset="-128"/>
            </a:endParaRPr>
          </a:p>
        </p:txBody>
      </p:sp>
      <p:sp>
        <p:nvSpPr>
          <p:cNvPr id="9219" name="Rectangle 3"/>
          <p:cNvSpPr>
            <a:spLocks noGrp="1" noChangeArrowheads="1"/>
          </p:cNvSpPr>
          <p:nvPr>
            <p:ph type="body" idx="1"/>
          </p:nvPr>
        </p:nvSpPr>
        <p:spPr>
          <a:xfrm>
            <a:off x="1676400" y="1219200"/>
            <a:ext cx="7086600" cy="5105400"/>
          </a:xfrm>
        </p:spPr>
        <p:txBody>
          <a:bodyPr/>
          <a:lstStyle/>
          <a:p>
            <a:pPr marL="0" indent="0">
              <a:buFontTx/>
              <a:buNone/>
            </a:pPr>
            <a:r>
              <a:rPr lang="en-US" altLang="en-US" sz="2400" b="1" smtClean="0">
                <a:solidFill>
                  <a:srgbClr val="000000"/>
                </a:solidFill>
                <a:latin typeface="Lucida Grande" charset="0"/>
                <a:ea typeface="ＭＳ Ｐゴシック" panose="020B0600070205080204" pitchFamily="34" charset="-128"/>
              </a:rPr>
              <a:t>Background:</a:t>
            </a:r>
          </a:p>
          <a:p>
            <a:pPr marL="0" indent="0">
              <a:buFontTx/>
              <a:buNone/>
            </a:pPr>
            <a:r>
              <a:rPr lang="en-US" altLang="en-US" sz="2400" b="1" smtClean="0">
                <a:solidFill>
                  <a:srgbClr val="000000"/>
                </a:solidFill>
                <a:latin typeface="Lucida Grande" charset="0"/>
                <a:ea typeface="ＭＳ Ｐゴシック" panose="020B0600070205080204" pitchFamily="34" charset="-128"/>
              </a:rPr>
              <a:t>Chem 3010, Organic Chemistry I Lec</a:t>
            </a:r>
          </a:p>
          <a:p>
            <a:pPr marL="0" indent="0"/>
            <a:r>
              <a:rPr lang="en-US" altLang="en-US" sz="2000" smtClean="0">
                <a:solidFill>
                  <a:srgbClr val="000000"/>
                </a:solidFill>
                <a:latin typeface="Lucida Grande" charset="0"/>
                <a:ea typeface="ＭＳ Ｐゴシック" panose="020B0600070205080204" pitchFamily="34" charset="-128"/>
              </a:rPr>
              <a:t>High Failure Rate</a:t>
            </a:r>
          </a:p>
          <a:p>
            <a:pPr marL="0" indent="0"/>
            <a:r>
              <a:rPr lang="en-US" altLang="en-US" sz="2000" smtClean="0">
                <a:solidFill>
                  <a:srgbClr val="000000"/>
                </a:solidFill>
                <a:latin typeface="Lucida Grande" charset="0"/>
                <a:ea typeface="ＭＳ Ｐゴシック" panose="020B0600070205080204" pitchFamily="34" charset="-128"/>
              </a:rPr>
              <a:t>Students not keeping pace with the lecture </a:t>
            </a:r>
          </a:p>
          <a:p>
            <a:pPr marL="0" indent="0"/>
            <a:r>
              <a:rPr lang="en-US" altLang="en-US" sz="2000" smtClean="0">
                <a:solidFill>
                  <a:srgbClr val="000000"/>
                </a:solidFill>
                <a:latin typeface="Lucida Grande" charset="0"/>
                <a:ea typeface="ＭＳ Ｐゴシック" panose="020B0600070205080204" pitchFamily="34" charset="-128"/>
              </a:rPr>
              <a:t>Students focusing on writing and not engaging during Lecture</a:t>
            </a:r>
          </a:p>
          <a:p>
            <a:pPr marL="0" indent="0">
              <a:buFontTx/>
              <a:buNone/>
            </a:pPr>
            <a:r>
              <a:rPr lang="en-US" altLang="en-US" sz="2400" b="1" smtClean="0">
                <a:solidFill>
                  <a:srgbClr val="000000"/>
                </a:solidFill>
                <a:latin typeface="Lucida Grande" charset="0"/>
                <a:ea typeface="ＭＳ Ｐゴシック" panose="020B0600070205080204" pitchFamily="34" charset="-128"/>
              </a:rPr>
              <a:t>Proposed Solutions:</a:t>
            </a:r>
          </a:p>
          <a:p>
            <a:pPr marL="0" indent="0"/>
            <a:r>
              <a:rPr lang="en-US" altLang="en-US" sz="2000" smtClean="0">
                <a:solidFill>
                  <a:srgbClr val="000000"/>
                </a:solidFill>
                <a:latin typeface="Lucida Grande" charset="0"/>
                <a:ea typeface="ＭＳ Ｐゴシック" panose="020B0600070205080204" pitchFamily="34" charset="-128"/>
              </a:rPr>
              <a:t>Generate an In-House Homework Machine using BB as a delivery system; Save Students’$$$</a:t>
            </a:r>
          </a:p>
          <a:p>
            <a:pPr marL="0" indent="0"/>
            <a:r>
              <a:rPr lang="en-US" altLang="en-US" sz="2000" smtClean="0">
                <a:solidFill>
                  <a:srgbClr val="000000"/>
                </a:solidFill>
                <a:latin typeface="Lucida Grande" charset="0"/>
                <a:ea typeface="ＭＳ Ｐゴシック" panose="020B0600070205080204" pitchFamily="34" charset="-128"/>
              </a:rPr>
              <a:t>Create a Non-Comprehensive Supplemental Notes which keeps students engage during Lecture</a:t>
            </a:r>
          </a:p>
          <a:p>
            <a:pPr marL="0" indent="0">
              <a:buFontTx/>
              <a:buNone/>
            </a:pPr>
            <a:endParaRPr lang="en-US" altLang="en-US" sz="2400" smtClean="0">
              <a:solidFill>
                <a:srgbClr val="000000"/>
              </a:solidFill>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492148628"/>
      </p:ext>
    </p:ext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600200" y="228600"/>
            <a:ext cx="5791200" cy="838200"/>
          </a:xfrm>
        </p:spPr>
        <p:txBody>
          <a:bodyPr/>
          <a:lstStyle/>
          <a:p>
            <a:pPr eaLnBrk="1" hangingPunct="1"/>
            <a:r>
              <a:rPr lang="en-US" altLang="en-US" sz="3600" b="1" smtClean="0">
                <a:solidFill>
                  <a:schemeClr val="tx1"/>
                </a:solidFill>
                <a:latin typeface="Lucida Grande" charset="0"/>
                <a:ea typeface="ＭＳ Ｐゴシック" panose="020B0600070205080204" pitchFamily="34" charset="-128"/>
              </a:rPr>
              <a:t>Process</a:t>
            </a:r>
            <a:endParaRPr lang="en-US" altLang="en-US" b="1" smtClean="0">
              <a:latin typeface="Lucida Grande" charset="0"/>
              <a:ea typeface="ＭＳ Ｐゴシック" panose="020B0600070205080204" pitchFamily="34" charset="-128"/>
            </a:endParaRPr>
          </a:p>
        </p:txBody>
      </p:sp>
      <p:sp>
        <p:nvSpPr>
          <p:cNvPr id="21507" name="Rectangle 3"/>
          <p:cNvSpPr>
            <a:spLocks noGrp="1" noChangeArrowheads="1"/>
          </p:cNvSpPr>
          <p:nvPr>
            <p:ph type="body" idx="1"/>
          </p:nvPr>
        </p:nvSpPr>
        <p:spPr>
          <a:xfrm>
            <a:off x="1828800" y="1219200"/>
            <a:ext cx="7086600" cy="5105400"/>
          </a:xfrm>
        </p:spPr>
        <p:txBody>
          <a:bodyPr/>
          <a:lstStyle/>
          <a:p>
            <a:pPr marL="0" indent="0">
              <a:buFontTx/>
              <a:buNone/>
              <a:defRPr/>
            </a:pPr>
            <a:r>
              <a:rPr lang="en-US" sz="2400" dirty="0" smtClean="0">
                <a:solidFill>
                  <a:srgbClr val="000000"/>
                </a:solidFill>
                <a:latin typeface="Lucida Grande" charset="0"/>
                <a:ea typeface="ＭＳ Ｐゴシック" charset="0"/>
                <a:cs typeface="ＭＳ Ｐゴシック" charset="0"/>
              </a:rPr>
              <a:t>Homework Machine Using BB as a Delivery System.</a:t>
            </a:r>
          </a:p>
          <a:p>
            <a:pPr>
              <a:defRPr/>
            </a:pPr>
            <a:r>
              <a:rPr lang="en-US" sz="2400" dirty="0" smtClean="0">
                <a:solidFill>
                  <a:srgbClr val="000000"/>
                </a:solidFill>
                <a:latin typeface="Lucida Grande" charset="0"/>
                <a:ea typeface="ＭＳ Ｐゴシック" charset="0"/>
                <a:cs typeface="ＭＳ Ｐゴシック" charset="0"/>
              </a:rPr>
              <a:t>Generate pools of different types of questions in BB</a:t>
            </a:r>
          </a:p>
          <a:p>
            <a:pPr marL="0" indent="0">
              <a:buFontTx/>
              <a:buNone/>
              <a:defRPr/>
            </a:pPr>
            <a:r>
              <a:rPr lang="en-US" sz="2400" dirty="0" smtClean="0">
                <a:solidFill>
                  <a:srgbClr val="000000"/>
                </a:solidFill>
                <a:latin typeface="Lucida Grande" charset="0"/>
                <a:ea typeface="ＭＳ Ｐゴシック" charset="0"/>
                <a:cs typeface="ＭＳ Ｐゴシック" charset="0"/>
              </a:rPr>
              <a:t>Multiple Choice; Fill in the Blank; Multiple Answer</a:t>
            </a:r>
          </a:p>
          <a:p>
            <a:pPr marL="0" indent="0">
              <a:buFontTx/>
              <a:buNone/>
              <a:defRPr/>
            </a:pPr>
            <a:r>
              <a:rPr lang="en-US" sz="2400" dirty="0" smtClean="0">
                <a:solidFill>
                  <a:srgbClr val="000000"/>
                </a:solidFill>
                <a:latin typeface="Lucida Grande" charset="0"/>
                <a:ea typeface="ＭＳ Ｐゴシック" charset="0"/>
                <a:cs typeface="ＭＳ Ｐゴシック" charset="0"/>
              </a:rPr>
              <a:t>Convert structures to SMILES NOTATIONS using a structural drawing freeware available On-Line.</a:t>
            </a:r>
          </a:p>
          <a:p>
            <a:pPr marL="0" indent="0">
              <a:buFontTx/>
              <a:buNone/>
              <a:defRPr/>
            </a:pPr>
            <a:r>
              <a:rPr lang="en-US" sz="2400" dirty="0" smtClean="0">
                <a:solidFill>
                  <a:srgbClr val="000000"/>
                </a:solidFill>
                <a:latin typeface="Lucida Grande" charset="0"/>
                <a:ea typeface="ＭＳ Ｐゴシック" charset="0"/>
                <a:cs typeface="ＭＳ Ｐゴシック" charset="0"/>
              </a:rPr>
              <a:t>			</a:t>
            </a:r>
            <a:r>
              <a:rPr lang="en-US" sz="2400" dirty="0">
                <a:solidFill>
                  <a:srgbClr val="000000"/>
                </a:solidFill>
                <a:latin typeface="Lucida Grande" charset="0"/>
                <a:ea typeface="ＭＳ Ｐゴシック" charset="0"/>
                <a:cs typeface="ＭＳ Ｐゴシック" charset="0"/>
              </a:rPr>
              <a:t>	</a:t>
            </a:r>
            <a:r>
              <a:rPr lang="en-US" sz="2400" dirty="0" smtClean="0">
                <a:solidFill>
                  <a:srgbClr val="000000"/>
                </a:solidFill>
                <a:latin typeface="Lucida Grande" charset="0"/>
                <a:ea typeface="ＭＳ Ｐゴシック" charset="0"/>
                <a:cs typeface="ＭＳ Ｐゴシック" charset="0"/>
              </a:rPr>
              <a:t>	</a:t>
            </a:r>
            <a:r>
              <a:rPr lang="en-US" sz="1800" dirty="0" smtClean="0"/>
              <a:t>C[C@H](OC(C)=O)CC</a:t>
            </a:r>
          </a:p>
          <a:p>
            <a:pPr marL="0" indent="0">
              <a:buFontTx/>
              <a:buNone/>
              <a:defRPr/>
            </a:pPr>
            <a:r>
              <a:rPr lang="en-US" sz="1800" i="1" u="sng" dirty="0" smtClean="0">
                <a:solidFill>
                  <a:srgbClr val="000000"/>
                </a:solidFill>
                <a:latin typeface="Lucida Grande" charset="0"/>
                <a:ea typeface="ＭＳ Ｐゴシック" charset="0"/>
                <a:cs typeface="ＭＳ Ｐゴシック" charset="0"/>
              </a:rPr>
              <a:t>Incorrect answers:</a:t>
            </a:r>
          </a:p>
          <a:p>
            <a:pPr marL="0" indent="0">
              <a:buFontTx/>
              <a:buNone/>
              <a:defRPr/>
            </a:pPr>
            <a:r>
              <a:rPr lang="en-US" sz="1800" dirty="0">
                <a:solidFill>
                  <a:srgbClr val="000000"/>
                </a:solidFill>
                <a:latin typeface="Lucida Grande" charset="0"/>
                <a:ea typeface="ＭＳ Ｐゴシック" charset="0"/>
                <a:cs typeface="ＭＳ Ｐゴシック" charset="0"/>
              </a:rPr>
              <a:t>	</a:t>
            </a:r>
            <a:endParaRPr lang="en-US" sz="1800" dirty="0" smtClean="0">
              <a:solidFill>
                <a:srgbClr val="000000"/>
              </a:solidFill>
              <a:latin typeface="Lucida Grande" charset="0"/>
              <a:ea typeface="ＭＳ Ｐゴシック" charset="0"/>
              <a:cs typeface="ＭＳ Ｐゴシック" charset="0"/>
            </a:endParaRPr>
          </a:p>
          <a:p>
            <a:pPr marL="0" indent="0">
              <a:buFontTx/>
              <a:buNone/>
              <a:defRPr/>
            </a:pPr>
            <a:r>
              <a:rPr lang="en-US" sz="2400" dirty="0" smtClean="0">
                <a:solidFill>
                  <a:srgbClr val="000000"/>
                </a:solidFill>
                <a:latin typeface="Lucida Grande" charset="0"/>
                <a:ea typeface="ＭＳ Ｐゴシック" charset="0"/>
                <a:cs typeface="ＭＳ Ｐゴシック" charset="0"/>
              </a:rPr>
              <a:t>	  </a:t>
            </a:r>
            <a:r>
              <a:rPr lang="en-US" sz="2000" dirty="0" smtClean="0">
                <a:solidFill>
                  <a:srgbClr val="000000"/>
                </a:solidFill>
                <a:latin typeface="Lucida Grande" charset="0"/>
                <a:ea typeface="ＭＳ Ｐゴシック" charset="0"/>
                <a:cs typeface="ＭＳ Ｐゴシック" charset="0"/>
              </a:rPr>
              <a:t> </a:t>
            </a:r>
            <a:r>
              <a:rPr lang="en-US" sz="1800" dirty="0" smtClean="0"/>
              <a:t>C[C@@H](OCOC)CC;</a:t>
            </a:r>
            <a:r>
              <a:rPr lang="en-US" sz="1800" dirty="0" smtClean="0">
                <a:solidFill>
                  <a:srgbClr val="000000"/>
                </a:solidFill>
                <a:latin typeface="Lucida Grande" charset="0"/>
                <a:ea typeface="ＭＳ Ｐゴシック" charset="0"/>
                <a:cs typeface="ＭＳ Ｐゴシック" charset="0"/>
              </a:rPr>
              <a:t>		 </a:t>
            </a:r>
            <a:r>
              <a:rPr lang="en-US" sz="1800" dirty="0" smtClean="0"/>
              <a:t>CC(OCOC)CC</a:t>
            </a:r>
            <a:endParaRPr lang="en-US" sz="1800" dirty="0">
              <a:solidFill>
                <a:srgbClr val="000000"/>
              </a:solidFill>
              <a:latin typeface="Lucida Grande" charset="0"/>
              <a:ea typeface="ＭＳ Ｐゴシック" charset="0"/>
              <a:cs typeface="ＭＳ Ｐゴシック" charset="0"/>
            </a:endParaRPr>
          </a:p>
        </p:txBody>
      </p:sp>
      <p:pic>
        <p:nvPicPr>
          <p:cNvPr id="2150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724400"/>
            <a:ext cx="3200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5638800"/>
            <a:ext cx="9477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638800"/>
            <a:ext cx="9906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545649"/>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600200" y="228600"/>
            <a:ext cx="5791200" cy="838200"/>
          </a:xfrm>
        </p:spPr>
        <p:txBody>
          <a:bodyPr/>
          <a:lstStyle/>
          <a:p>
            <a:pPr eaLnBrk="1" hangingPunct="1"/>
            <a:r>
              <a:rPr lang="en-US" altLang="en-US" sz="3600" b="1" smtClean="0">
                <a:solidFill>
                  <a:schemeClr val="tx1"/>
                </a:solidFill>
                <a:latin typeface="Lucida Grande" charset="0"/>
                <a:ea typeface="ＭＳ Ｐゴシック" panose="020B0600070205080204" pitchFamily="34" charset="-128"/>
              </a:rPr>
              <a:t>Process</a:t>
            </a:r>
            <a:endParaRPr lang="en-US" altLang="en-US" b="1" smtClean="0">
              <a:latin typeface="Lucida Grande" charset="0"/>
              <a:ea typeface="ＭＳ Ｐゴシック" panose="020B0600070205080204" pitchFamily="34" charset="-128"/>
            </a:endParaRPr>
          </a:p>
        </p:txBody>
      </p:sp>
      <p:sp>
        <p:nvSpPr>
          <p:cNvPr id="21507" name="Rectangle 3"/>
          <p:cNvSpPr>
            <a:spLocks noGrp="1" noChangeArrowheads="1"/>
          </p:cNvSpPr>
          <p:nvPr>
            <p:ph type="body" idx="1"/>
          </p:nvPr>
        </p:nvSpPr>
        <p:spPr>
          <a:xfrm>
            <a:off x="1828800" y="1219200"/>
            <a:ext cx="7086600" cy="5105400"/>
          </a:xfrm>
        </p:spPr>
        <p:txBody>
          <a:bodyPr/>
          <a:lstStyle/>
          <a:p>
            <a:pPr marL="0" indent="0">
              <a:buFontTx/>
              <a:buNone/>
              <a:defRPr/>
            </a:pPr>
            <a:r>
              <a:rPr lang="en-US" sz="2400" b="1" dirty="0" smtClean="0">
                <a:solidFill>
                  <a:srgbClr val="000000"/>
                </a:solidFill>
                <a:latin typeface="Lucida Grande" charset="0"/>
                <a:ea typeface="ＭＳ Ｐゴシック" charset="0"/>
                <a:cs typeface="ＭＳ Ｐゴシック" charset="0"/>
              </a:rPr>
              <a:t>A Sample of Pools of Questions in BB</a:t>
            </a:r>
          </a:p>
          <a:p>
            <a:pPr marL="0" indent="0">
              <a:buFontTx/>
              <a:buNone/>
              <a:defRPr/>
            </a:pPr>
            <a:endParaRPr lang="en-US" sz="2400" b="1" dirty="0">
              <a:solidFill>
                <a:srgbClr val="000000"/>
              </a:solidFill>
              <a:latin typeface="Lucida Grande" charset="0"/>
              <a:ea typeface="ＭＳ Ｐゴシック" charset="0"/>
              <a:cs typeface="ＭＳ Ｐゴシック" charset="0"/>
            </a:endParaRPr>
          </a:p>
          <a:p>
            <a:pPr marL="0" indent="0">
              <a:buFontTx/>
              <a:buNone/>
              <a:defRPr/>
            </a:pPr>
            <a:endParaRPr lang="en-US" sz="2400" b="1" dirty="0" smtClean="0">
              <a:solidFill>
                <a:srgbClr val="000000"/>
              </a:solidFill>
              <a:latin typeface="Lucida Grande" charset="0"/>
              <a:ea typeface="ＭＳ Ｐゴシック" charset="0"/>
              <a:cs typeface="ＭＳ Ｐゴシック" charset="0"/>
            </a:endParaRPr>
          </a:p>
          <a:p>
            <a:pPr marL="0" indent="0">
              <a:buFontTx/>
              <a:buNone/>
              <a:defRPr/>
            </a:pPr>
            <a:endParaRPr lang="en-US" sz="2400" b="1" dirty="0">
              <a:solidFill>
                <a:srgbClr val="000000"/>
              </a:solidFill>
              <a:latin typeface="Lucida Grande" charset="0"/>
              <a:ea typeface="ＭＳ Ｐゴシック" charset="0"/>
              <a:cs typeface="ＭＳ Ｐゴシック" charset="0"/>
            </a:endParaRPr>
          </a:p>
          <a:p>
            <a:pPr marL="0" indent="0">
              <a:buFontTx/>
              <a:buNone/>
              <a:defRPr/>
            </a:pPr>
            <a:endParaRPr lang="en-US" sz="2400" b="1" dirty="0">
              <a:solidFill>
                <a:srgbClr val="000000"/>
              </a:solidFill>
              <a:latin typeface="Lucida Grande" charset="0"/>
              <a:ea typeface="ＭＳ Ｐゴシック" charset="0"/>
              <a:cs typeface="ＭＳ Ｐゴシック" charset="0"/>
            </a:endParaRPr>
          </a:p>
          <a:p>
            <a:pPr marL="0" indent="0">
              <a:buFontTx/>
              <a:buNone/>
              <a:defRPr/>
            </a:pPr>
            <a:r>
              <a:rPr lang="en-US" sz="2400" b="1" dirty="0" smtClean="0">
                <a:solidFill>
                  <a:srgbClr val="000000"/>
                </a:solidFill>
                <a:latin typeface="Lucida Grande" charset="0"/>
                <a:ea typeface="ＭＳ Ｐゴシック" charset="0"/>
                <a:cs typeface="ＭＳ Ｐゴシック" charset="0"/>
              </a:rPr>
              <a:t>Sample of Two Types of Questions</a:t>
            </a:r>
          </a:p>
          <a:p>
            <a:pPr marL="0" indent="0">
              <a:buFontTx/>
              <a:buNone/>
              <a:defRPr/>
            </a:pPr>
            <a:r>
              <a:rPr lang="en-US" sz="2400" dirty="0" smtClean="0">
                <a:solidFill>
                  <a:srgbClr val="000000"/>
                </a:solidFill>
                <a:latin typeface="Lucida Grande" charset="0"/>
                <a:ea typeface="ＭＳ Ｐゴシック" charset="0"/>
                <a:cs typeface="ＭＳ Ｐゴシック" charset="0"/>
              </a:rPr>
              <a:t>Fill in the Blank           	Multiple Answer</a:t>
            </a:r>
          </a:p>
          <a:p>
            <a:pPr>
              <a:defRPr/>
            </a:pPr>
            <a:endParaRPr lang="en-US" sz="2400" dirty="0" smtClean="0">
              <a:solidFill>
                <a:srgbClr val="000000"/>
              </a:solidFill>
              <a:latin typeface="Lucida Grande" charset="0"/>
              <a:ea typeface="ＭＳ Ｐゴシック" charset="0"/>
              <a:cs typeface="ＭＳ Ｐゴシック" charset="0"/>
            </a:endParaRPr>
          </a:p>
        </p:txBody>
      </p:sp>
      <p:pic>
        <p:nvPicPr>
          <p:cNvPr id="2355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600200"/>
            <a:ext cx="6858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422775"/>
            <a:ext cx="35052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4264025"/>
            <a:ext cx="2819400"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401037"/>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600200" y="228600"/>
            <a:ext cx="5791200" cy="838200"/>
          </a:xfrm>
        </p:spPr>
        <p:txBody>
          <a:bodyPr/>
          <a:lstStyle/>
          <a:p>
            <a:pPr eaLnBrk="1" hangingPunct="1"/>
            <a:r>
              <a:rPr lang="en-US" altLang="en-US" sz="3600" b="1" smtClean="0">
                <a:solidFill>
                  <a:schemeClr val="tx1"/>
                </a:solidFill>
                <a:latin typeface="Lucida Grande" charset="0"/>
                <a:ea typeface="ＭＳ Ｐゴシック" panose="020B0600070205080204" pitchFamily="34" charset="-128"/>
              </a:rPr>
              <a:t>Process</a:t>
            </a:r>
            <a:endParaRPr lang="en-US" altLang="en-US" b="1" smtClean="0">
              <a:latin typeface="Lucida Grande" charset="0"/>
              <a:ea typeface="ＭＳ Ｐゴシック" panose="020B0600070205080204" pitchFamily="34" charset="-128"/>
            </a:endParaRPr>
          </a:p>
        </p:txBody>
      </p:sp>
      <p:sp>
        <p:nvSpPr>
          <p:cNvPr id="21507" name="Rectangle 3"/>
          <p:cNvSpPr>
            <a:spLocks noGrp="1" noChangeArrowheads="1"/>
          </p:cNvSpPr>
          <p:nvPr>
            <p:ph type="body" idx="1"/>
          </p:nvPr>
        </p:nvSpPr>
        <p:spPr>
          <a:xfrm>
            <a:off x="1828800" y="1219200"/>
            <a:ext cx="7086600" cy="5105400"/>
          </a:xfrm>
        </p:spPr>
        <p:txBody>
          <a:bodyPr/>
          <a:lstStyle/>
          <a:p>
            <a:pPr marL="0" indent="0">
              <a:buFontTx/>
              <a:buNone/>
              <a:defRPr/>
            </a:pPr>
            <a:r>
              <a:rPr lang="en-US" sz="2400" b="1" dirty="0" smtClean="0">
                <a:solidFill>
                  <a:srgbClr val="000000"/>
                </a:solidFill>
                <a:latin typeface="Lucida Grande" charset="0"/>
                <a:ea typeface="ＭＳ Ｐゴシック" charset="0"/>
                <a:cs typeface="ＭＳ Ｐゴシック" charset="0"/>
              </a:rPr>
              <a:t>A Sample of Non-Comprehensive Supplemental Notes</a:t>
            </a:r>
          </a:p>
          <a:p>
            <a:pPr marL="0" indent="0">
              <a:buFontTx/>
              <a:buNone/>
              <a:defRPr/>
            </a:pPr>
            <a:endParaRPr lang="en-US" sz="2400" b="1" dirty="0">
              <a:solidFill>
                <a:srgbClr val="000000"/>
              </a:solidFill>
              <a:latin typeface="Lucida Grande" charset="0"/>
              <a:ea typeface="ＭＳ Ｐゴシック" charset="0"/>
              <a:cs typeface="ＭＳ Ｐゴシック" charset="0"/>
            </a:endParaRPr>
          </a:p>
          <a:p>
            <a:pPr marL="0" indent="0">
              <a:buFontTx/>
              <a:buNone/>
              <a:defRPr/>
            </a:pPr>
            <a:endParaRPr lang="en-US" sz="2400" b="1" dirty="0" smtClean="0">
              <a:solidFill>
                <a:srgbClr val="000000"/>
              </a:solidFill>
              <a:latin typeface="Lucida Grande" charset="0"/>
              <a:ea typeface="ＭＳ Ｐゴシック" charset="0"/>
              <a:cs typeface="ＭＳ Ｐゴシック" charset="0"/>
            </a:endParaRPr>
          </a:p>
          <a:p>
            <a:pPr>
              <a:defRPr/>
            </a:pPr>
            <a:r>
              <a:rPr lang="en-US" sz="2400" i="1" dirty="0" smtClean="0"/>
              <a:t>Enantiomers</a:t>
            </a:r>
            <a:r>
              <a:rPr lang="en-US" sz="2400" dirty="0"/>
              <a:t>-</a:t>
            </a:r>
            <a:r>
              <a:rPr lang="en-US" sz="2400" i="1" dirty="0" smtClean="0"/>
              <a:t> </a:t>
            </a:r>
            <a:r>
              <a:rPr lang="en-US" sz="2400" dirty="0"/>
              <a:t>A pair of enantiomers-a chiral compound will have one enantiomer</a:t>
            </a:r>
            <a:r>
              <a:rPr lang="en-US" sz="2400" dirty="0" smtClean="0"/>
              <a:t> </a:t>
            </a:r>
            <a:endParaRPr lang="en-US" sz="2400" b="1" dirty="0">
              <a:solidFill>
                <a:srgbClr val="000000"/>
              </a:solidFill>
              <a:latin typeface="Lucida Grande" charset="0"/>
              <a:ea typeface="ＭＳ Ｐゴシック" charset="0"/>
              <a:cs typeface="ＭＳ Ｐゴシック" charset="0"/>
            </a:endParaRPr>
          </a:p>
          <a:p>
            <a:pPr marL="0" indent="0">
              <a:buFontTx/>
              <a:buNone/>
              <a:defRPr/>
            </a:pPr>
            <a:endParaRPr lang="en-US" sz="2400" b="1" dirty="0">
              <a:solidFill>
                <a:srgbClr val="000000"/>
              </a:solidFill>
              <a:latin typeface="Lucida Grande" charset="0"/>
              <a:ea typeface="ＭＳ Ｐゴシック" charset="0"/>
              <a:cs typeface="ＭＳ Ｐゴシック" charset="0"/>
            </a:endParaRPr>
          </a:p>
          <a:p>
            <a:pPr marL="0" indent="0">
              <a:buFontTx/>
              <a:buNone/>
              <a:defRPr/>
            </a:pPr>
            <a:endParaRPr lang="en-US" sz="2400" b="1" dirty="0" smtClean="0">
              <a:solidFill>
                <a:srgbClr val="000000"/>
              </a:solidFill>
              <a:latin typeface="Lucida Grande" charset="0"/>
              <a:ea typeface="ＭＳ Ｐゴシック" charset="0"/>
              <a:cs typeface="ＭＳ Ｐゴシック" charset="0"/>
            </a:endParaRPr>
          </a:p>
          <a:p>
            <a:pPr marL="0" indent="0">
              <a:buFontTx/>
              <a:buNone/>
              <a:defRPr/>
            </a:pPr>
            <a:endParaRPr lang="en-US" sz="2400" b="1" dirty="0" smtClean="0">
              <a:solidFill>
                <a:srgbClr val="000000"/>
              </a:solidFill>
              <a:latin typeface="Lucida Grande" charset="0"/>
              <a:ea typeface="ＭＳ Ｐゴシック" charset="0"/>
              <a:cs typeface="ＭＳ Ｐゴシック" charset="0"/>
            </a:endParaRPr>
          </a:p>
          <a:p>
            <a:pPr marL="0" indent="0">
              <a:buFontTx/>
              <a:buNone/>
              <a:defRPr/>
            </a:pPr>
            <a:endParaRPr lang="en-US" sz="2400" b="1" dirty="0" smtClean="0">
              <a:solidFill>
                <a:srgbClr val="000000"/>
              </a:solidFill>
              <a:latin typeface="Lucida Grande" charset="0"/>
              <a:ea typeface="ＭＳ Ｐゴシック" charset="0"/>
              <a:cs typeface="ＭＳ Ｐゴシック" charset="0"/>
            </a:endParaRPr>
          </a:p>
          <a:p>
            <a:pPr marL="0" indent="0">
              <a:buFontTx/>
              <a:buNone/>
              <a:defRPr/>
            </a:pPr>
            <a:r>
              <a:rPr lang="en-US" sz="2000" dirty="0" err="1"/>
              <a:t>Ixabepilone</a:t>
            </a:r>
            <a:r>
              <a:rPr lang="en-US" sz="2000" dirty="0"/>
              <a:t> (</a:t>
            </a:r>
            <a:r>
              <a:rPr lang="en-US" sz="2000" dirty="0" err="1"/>
              <a:t>Ixempra</a:t>
            </a:r>
            <a:r>
              <a:rPr lang="en-US" sz="2000" dirty="0"/>
              <a:t>) is a cytotoxic compound</a:t>
            </a:r>
          </a:p>
          <a:p>
            <a:pPr marL="0" indent="0">
              <a:buFontTx/>
              <a:buNone/>
              <a:defRPr/>
            </a:pPr>
            <a:r>
              <a:rPr lang="en-US" sz="2000" dirty="0"/>
              <a:t>for the treatment of advanced breast cancer</a:t>
            </a:r>
            <a:r>
              <a:rPr lang="en-US" sz="2000" dirty="0" smtClean="0"/>
              <a:t> </a:t>
            </a:r>
            <a:endParaRPr lang="en-US" sz="2000" b="1" dirty="0">
              <a:solidFill>
                <a:srgbClr val="000000"/>
              </a:solidFill>
              <a:latin typeface="Lucida Grande" charset="0"/>
              <a:ea typeface="ＭＳ Ｐゴシック" charset="0"/>
              <a:cs typeface="ＭＳ Ｐゴシック" charset="0"/>
            </a:endParaRPr>
          </a:p>
        </p:txBody>
      </p:sp>
      <p:pic>
        <p:nvPicPr>
          <p:cNvPr id="2560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057400"/>
            <a:ext cx="36576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1981200"/>
            <a:ext cx="33528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4267200"/>
            <a:ext cx="188436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3962400"/>
            <a:ext cx="198120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8880161"/>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600200" y="228600"/>
            <a:ext cx="5791200" cy="838200"/>
          </a:xfrm>
        </p:spPr>
        <p:txBody>
          <a:bodyPr/>
          <a:lstStyle/>
          <a:p>
            <a:pPr eaLnBrk="1" hangingPunct="1"/>
            <a:r>
              <a:rPr lang="en-US" altLang="en-US" sz="3600" b="1" smtClean="0">
                <a:solidFill>
                  <a:schemeClr val="tx1"/>
                </a:solidFill>
                <a:latin typeface="Lucida Grande" charset="0"/>
                <a:ea typeface="ＭＳ Ｐゴシック" panose="020B0600070205080204" pitchFamily="34" charset="-128"/>
              </a:rPr>
              <a:t>Evaluations</a:t>
            </a:r>
            <a:endParaRPr lang="en-US" altLang="en-US" b="1" smtClean="0">
              <a:latin typeface="Lucida Grande" charset="0"/>
              <a:ea typeface="ＭＳ Ｐゴシック" panose="020B0600070205080204" pitchFamily="34" charset="-128"/>
            </a:endParaRPr>
          </a:p>
        </p:txBody>
      </p:sp>
      <p:sp>
        <p:nvSpPr>
          <p:cNvPr id="27651" name="Rectangle 3"/>
          <p:cNvSpPr>
            <a:spLocks noGrp="1" noChangeArrowheads="1"/>
          </p:cNvSpPr>
          <p:nvPr>
            <p:ph type="body" idx="1"/>
          </p:nvPr>
        </p:nvSpPr>
        <p:spPr>
          <a:xfrm>
            <a:off x="1828800" y="1219200"/>
            <a:ext cx="7086600" cy="5105400"/>
          </a:xfrm>
        </p:spPr>
        <p:txBody>
          <a:bodyPr/>
          <a:lstStyle/>
          <a:p>
            <a:pPr marL="0" indent="0">
              <a:buFontTx/>
              <a:buNone/>
            </a:pPr>
            <a:endParaRPr lang="en-US" altLang="en-US" sz="2400" smtClean="0">
              <a:solidFill>
                <a:srgbClr val="000000"/>
              </a:solidFill>
              <a:latin typeface="Lucida Grande" charset="0"/>
              <a:ea typeface="ＭＳ Ｐゴシック" panose="020B0600070205080204" pitchFamily="34" charset="-128"/>
            </a:endParaRPr>
          </a:p>
        </p:txBody>
      </p:sp>
      <p:pic>
        <p:nvPicPr>
          <p:cNvPr id="2765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371600"/>
            <a:ext cx="716756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090821"/>
      </p:ext>
    </p:extLst>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600200" y="228600"/>
            <a:ext cx="5791200" cy="838200"/>
          </a:xfrm>
        </p:spPr>
        <p:txBody>
          <a:bodyPr/>
          <a:lstStyle/>
          <a:p>
            <a:pPr eaLnBrk="1" hangingPunct="1"/>
            <a:r>
              <a:rPr lang="en-US" altLang="en-US" sz="3600" b="1" smtClean="0">
                <a:solidFill>
                  <a:schemeClr val="tx1"/>
                </a:solidFill>
                <a:latin typeface="Lucida Grande" charset="0"/>
                <a:ea typeface="ＭＳ Ｐゴシック" panose="020B0600070205080204" pitchFamily="34" charset="-128"/>
              </a:rPr>
              <a:t>Evaluations</a:t>
            </a:r>
            <a:endParaRPr lang="en-US" altLang="en-US" b="1" smtClean="0">
              <a:latin typeface="Lucida Grande" charset="0"/>
              <a:ea typeface="ＭＳ Ｐゴシック" panose="020B0600070205080204" pitchFamily="34" charset="-128"/>
            </a:endParaRPr>
          </a:p>
        </p:txBody>
      </p:sp>
      <p:sp>
        <p:nvSpPr>
          <p:cNvPr id="29699" name="Rectangle 3"/>
          <p:cNvSpPr>
            <a:spLocks noGrp="1" noChangeArrowheads="1"/>
          </p:cNvSpPr>
          <p:nvPr>
            <p:ph type="body" idx="1"/>
          </p:nvPr>
        </p:nvSpPr>
        <p:spPr>
          <a:xfrm>
            <a:off x="1828800" y="1219200"/>
            <a:ext cx="7086600" cy="4191000"/>
          </a:xfrm>
        </p:spPr>
        <p:txBody>
          <a:bodyPr/>
          <a:lstStyle/>
          <a:p>
            <a:pPr marL="0" indent="0">
              <a:buFontTx/>
              <a:buNone/>
            </a:pPr>
            <a:r>
              <a:rPr lang="en-US" altLang="en-US" sz="2400" b="1" smtClean="0">
                <a:solidFill>
                  <a:srgbClr val="000000"/>
                </a:solidFill>
                <a:latin typeface="Lucida Grande" charset="0"/>
                <a:ea typeface="ＭＳ Ｐゴシック" panose="020B0600070205080204" pitchFamily="34" charset="-128"/>
              </a:rPr>
              <a:t>GPA Comparisons for Chem 3010 for BB Homework Assigments</a:t>
            </a:r>
          </a:p>
          <a:p>
            <a:pPr marL="0" indent="0">
              <a:buFontTx/>
              <a:buNone/>
            </a:pPr>
            <a:endParaRPr lang="en-US" altLang="en-US" sz="2400" smtClean="0">
              <a:solidFill>
                <a:srgbClr val="000000"/>
              </a:solidFill>
              <a:latin typeface="Lucida Grande" charset="0"/>
              <a:ea typeface="ＭＳ Ｐゴシック" panose="020B0600070205080204" pitchFamily="34" charset="-128"/>
            </a:endParaRPr>
          </a:p>
        </p:txBody>
      </p:sp>
      <p:pic>
        <p:nvPicPr>
          <p:cNvPr id="2970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133600"/>
            <a:ext cx="64150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3"/>
          <p:cNvSpPr txBox="1">
            <a:spLocks noChangeArrowheads="1"/>
          </p:cNvSpPr>
          <p:nvPr/>
        </p:nvSpPr>
        <p:spPr bwMode="auto">
          <a:xfrm>
            <a:off x="2362200" y="5791200"/>
            <a:ext cx="4995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smtClean="0">
                <a:solidFill>
                  <a:srgbClr val="000000"/>
                </a:solidFill>
              </a:rPr>
              <a:t>All:  Students completed all assignments</a:t>
            </a:r>
          </a:p>
          <a:p>
            <a:r>
              <a:rPr lang="en-US" altLang="en-US" sz="1200" smtClean="0">
                <a:solidFill>
                  <a:srgbClr val="000000"/>
                </a:solidFill>
              </a:rPr>
              <a:t>Some or None:  Students completed some or none of the assignments.</a:t>
            </a:r>
          </a:p>
        </p:txBody>
      </p:sp>
    </p:spTree>
    <p:extLst>
      <p:ext uri="{BB962C8B-B14F-4D97-AF65-F5344CB8AC3E}">
        <p14:creationId xmlns:p14="http://schemas.microsoft.com/office/powerpoint/2010/main" val="136400417"/>
      </p:ext>
    </p:extLst>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600200" y="228600"/>
            <a:ext cx="5791200" cy="838200"/>
          </a:xfrm>
        </p:spPr>
        <p:txBody>
          <a:bodyPr/>
          <a:lstStyle/>
          <a:p>
            <a:pPr eaLnBrk="1" hangingPunct="1"/>
            <a:r>
              <a:rPr lang="en-US" altLang="en-US" sz="3600" b="1" smtClean="0">
                <a:solidFill>
                  <a:schemeClr val="tx1"/>
                </a:solidFill>
                <a:latin typeface="Lucida Grande" charset="0"/>
                <a:ea typeface="ＭＳ Ｐゴシック" panose="020B0600070205080204" pitchFamily="34" charset="-128"/>
              </a:rPr>
              <a:t>Lessons Learned</a:t>
            </a:r>
            <a:endParaRPr lang="en-US" altLang="en-US" b="1" smtClean="0">
              <a:latin typeface="Lucida Grande" charset="0"/>
              <a:ea typeface="ＭＳ Ｐゴシック" panose="020B0600070205080204" pitchFamily="34" charset="-128"/>
            </a:endParaRPr>
          </a:p>
        </p:txBody>
      </p:sp>
      <p:sp>
        <p:nvSpPr>
          <p:cNvPr id="21507" name="Rectangle 3"/>
          <p:cNvSpPr>
            <a:spLocks noGrp="1" noChangeArrowheads="1"/>
          </p:cNvSpPr>
          <p:nvPr>
            <p:ph type="body" idx="1"/>
          </p:nvPr>
        </p:nvSpPr>
        <p:spPr>
          <a:xfrm>
            <a:off x="1600200" y="1219200"/>
            <a:ext cx="7315200" cy="5257800"/>
          </a:xfrm>
        </p:spPr>
        <p:txBody>
          <a:bodyPr/>
          <a:lstStyle/>
          <a:p>
            <a:pPr>
              <a:defRPr/>
            </a:pPr>
            <a:r>
              <a:rPr lang="en-US" sz="2400" dirty="0" smtClean="0">
                <a:solidFill>
                  <a:srgbClr val="000000"/>
                </a:solidFill>
                <a:latin typeface="Lucida Grande" charset="0"/>
                <a:ea typeface="ＭＳ Ｐゴシック" charset="-128"/>
              </a:rPr>
              <a:t>Took longer than expected to generate questions for BB Homework</a:t>
            </a:r>
          </a:p>
          <a:p>
            <a:pPr>
              <a:defRPr/>
            </a:pPr>
            <a:r>
              <a:rPr lang="en-US" sz="2400" dirty="0" smtClean="0">
                <a:solidFill>
                  <a:srgbClr val="000000"/>
                </a:solidFill>
                <a:latin typeface="Lucida Grande" charset="0"/>
                <a:ea typeface="ＭＳ Ｐゴシック" charset="-128"/>
              </a:rPr>
              <a:t>Use SMILES NOTATIONS to replace structures</a:t>
            </a:r>
          </a:p>
          <a:p>
            <a:pPr marL="0" indent="0">
              <a:buFontTx/>
              <a:buNone/>
              <a:defRPr/>
            </a:pPr>
            <a:r>
              <a:rPr lang="en-US" sz="2400" b="1" dirty="0" smtClean="0">
                <a:solidFill>
                  <a:srgbClr val="000000"/>
                </a:solidFill>
                <a:latin typeface="Lucida Grande" charset="0"/>
                <a:ea typeface="ＭＳ Ｐゴシック" charset="-128"/>
              </a:rPr>
              <a:t>Next Steps</a:t>
            </a:r>
            <a:endParaRPr lang="en-US" sz="2400" b="1" dirty="0">
              <a:solidFill>
                <a:srgbClr val="000000"/>
              </a:solidFill>
              <a:latin typeface="Lucida Grande" charset="0"/>
              <a:ea typeface="ＭＳ Ｐゴシック" charset="-128"/>
            </a:endParaRPr>
          </a:p>
          <a:p>
            <a:pPr>
              <a:defRPr/>
            </a:pPr>
            <a:r>
              <a:rPr lang="en-US" sz="2400" dirty="0" smtClean="0">
                <a:solidFill>
                  <a:srgbClr val="000000"/>
                </a:solidFill>
                <a:latin typeface="Lucida Grande" charset="0"/>
                <a:ea typeface="ＭＳ Ｐゴシック" charset="-128"/>
              </a:rPr>
              <a:t>Continue to add more questions to BB Homework under existing topics and create more topic areas.</a:t>
            </a:r>
          </a:p>
          <a:p>
            <a:pPr>
              <a:defRPr/>
            </a:pPr>
            <a:r>
              <a:rPr lang="en-US" sz="2400" dirty="0" smtClean="0">
                <a:solidFill>
                  <a:srgbClr val="000000"/>
                </a:solidFill>
                <a:latin typeface="Lucida Grande" charset="0"/>
                <a:ea typeface="ＭＳ Ｐゴシック" charset="-128"/>
              </a:rPr>
              <a:t>Create a glossary for all BB organic structures that included names and SMILES</a:t>
            </a:r>
          </a:p>
          <a:p>
            <a:pPr marL="0" indent="0">
              <a:buFontTx/>
              <a:buNone/>
              <a:defRPr/>
            </a:pPr>
            <a:r>
              <a:rPr lang="en-US" sz="1200" i="1" u="sng" dirty="0" smtClean="0">
                <a:solidFill>
                  <a:srgbClr val="000000"/>
                </a:solidFill>
                <a:latin typeface="Lucida Grande" charset="0"/>
                <a:ea typeface="ＭＳ Ｐゴシック" charset="-128"/>
              </a:rPr>
              <a:t>Acknowledgements:  </a:t>
            </a:r>
            <a:r>
              <a:rPr lang="en-US" sz="1200" i="1" dirty="0" smtClean="0">
                <a:solidFill>
                  <a:srgbClr val="000000"/>
                </a:solidFill>
                <a:latin typeface="Lucida Grande" charset="0"/>
                <a:ea typeface="ＭＳ Ｐゴシック" charset="-128"/>
              </a:rPr>
              <a:t>Thanks Carla </a:t>
            </a:r>
            <a:r>
              <a:rPr lang="en-US" sz="1200" i="1" dirty="0" err="1" smtClean="0">
                <a:solidFill>
                  <a:srgbClr val="000000"/>
                </a:solidFill>
                <a:latin typeface="Lucida Grande" charset="0"/>
                <a:ea typeface="ＭＳ Ｐゴシック" charset="-128"/>
              </a:rPr>
              <a:t>Antypas</a:t>
            </a:r>
            <a:r>
              <a:rPr lang="en-US" sz="1200" i="1" dirty="0" smtClean="0">
                <a:solidFill>
                  <a:srgbClr val="000000"/>
                </a:solidFill>
                <a:latin typeface="Lucida Grande" charset="0"/>
                <a:ea typeface="ＭＳ Ｐゴシック" charset="-128"/>
              </a:rPr>
              <a:t> for her assistance in BB Homework and thanks Graduation Rate/Student Success Initiative and CO </a:t>
            </a:r>
            <a:r>
              <a:rPr lang="en-US" sz="1200" i="1" dirty="0" err="1" smtClean="0">
                <a:solidFill>
                  <a:srgbClr val="000000"/>
                </a:solidFill>
                <a:latin typeface="Lucida Grande" charset="0"/>
                <a:ea typeface="ＭＳ Ｐゴシック" charset="-128"/>
              </a:rPr>
              <a:t>eAcademy</a:t>
            </a:r>
            <a:r>
              <a:rPr lang="en-US" sz="1200" i="1" dirty="0" smtClean="0">
                <a:solidFill>
                  <a:srgbClr val="000000"/>
                </a:solidFill>
                <a:latin typeface="Lucida Grande" charset="0"/>
                <a:ea typeface="ＭＳ Ｐゴシック" charset="-128"/>
              </a:rPr>
              <a:t> for </a:t>
            </a:r>
            <a:r>
              <a:rPr lang="en-US" sz="1200" i="1" smtClean="0">
                <a:solidFill>
                  <a:srgbClr val="000000"/>
                </a:solidFill>
                <a:latin typeface="Lucida Grande" charset="0"/>
                <a:ea typeface="ＭＳ Ｐゴシック" charset="-128"/>
              </a:rPr>
              <a:t>Financial Support.</a:t>
            </a:r>
            <a:endParaRPr lang="en-US" sz="1800" dirty="0" smtClean="0">
              <a:solidFill>
                <a:srgbClr val="000000"/>
              </a:solidFill>
              <a:latin typeface="Lucida Grande" charset="0"/>
              <a:ea typeface="ＭＳ Ｐゴシック" charset="-128"/>
            </a:endParaRPr>
          </a:p>
        </p:txBody>
      </p:sp>
    </p:spTree>
    <p:extLst>
      <p:ext uri="{BB962C8B-B14F-4D97-AF65-F5344CB8AC3E}">
        <p14:creationId xmlns:p14="http://schemas.microsoft.com/office/powerpoint/2010/main" val="3473113372"/>
      </p:ext>
    </p:extLst>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Rectangle 3"/>
          <p:cNvSpPr>
            <a:spLocks noChangeArrowheads="1"/>
          </p:cNvSpPr>
          <p:nvPr/>
        </p:nvSpPr>
        <p:spPr bwMode="auto">
          <a:xfrm>
            <a:off x="304800" y="1219200"/>
            <a:ext cx="7620000"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79551B"/>
                </a:solidFill>
                <a:latin typeface="Lucida Grande" charset="0"/>
                <a:ea typeface="ＭＳ Ｐゴシック" panose="020B0600070205080204" pitchFamily="34" charset="-128"/>
              </a:defRPr>
            </a:lvl1pPr>
            <a:lvl2pPr marL="742950" indent="-285750">
              <a:spcBef>
                <a:spcPct val="20000"/>
              </a:spcBef>
              <a:buChar char="–"/>
              <a:defRPr sz="2400">
                <a:solidFill>
                  <a:srgbClr val="79551B"/>
                </a:solidFill>
                <a:latin typeface="Lucida Grande" charset="0"/>
                <a:ea typeface="ＭＳ Ｐゴシック" panose="020B0600070205080204" pitchFamily="34" charset="-128"/>
              </a:defRPr>
            </a:lvl2pPr>
            <a:lvl3pPr marL="1143000" indent="-228600">
              <a:spcBef>
                <a:spcPct val="20000"/>
              </a:spcBef>
              <a:buChar char="•"/>
              <a:defRPr sz="2000">
                <a:solidFill>
                  <a:srgbClr val="79551B"/>
                </a:solidFill>
                <a:latin typeface="Lucida Grande" charset="0"/>
                <a:ea typeface="ＭＳ Ｐゴシック" panose="020B0600070205080204" pitchFamily="34" charset="-128"/>
              </a:defRPr>
            </a:lvl3pPr>
            <a:lvl4pPr marL="1600200" indent="-228600">
              <a:spcBef>
                <a:spcPct val="20000"/>
              </a:spcBef>
              <a:buChar char="–"/>
              <a:defRPr sz="2000">
                <a:solidFill>
                  <a:srgbClr val="79551B"/>
                </a:solidFill>
                <a:latin typeface="Lucida Grande" charset="0"/>
                <a:ea typeface="ＭＳ Ｐゴシック" panose="020B0600070205080204" pitchFamily="34" charset="-128"/>
              </a:defRPr>
            </a:lvl4pPr>
            <a:lvl5pPr marL="2057400" indent="-228600">
              <a:spcBef>
                <a:spcPct val="20000"/>
              </a:spcBef>
              <a:buChar char="»"/>
              <a:defRPr sz="1600">
                <a:solidFill>
                  <a:srgbClr val="79551B"/>
                </a:solidFill>
                <a:latin typeface="Lucida Grande"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9pPr>
          </a:lstStyle>
          <a:p>
            <a:pPr algn="ctr" eaLnBrk="1" hangingPunct="1">
              <a:spcBef>
                <a:spcPct val="0"/>
              </a:spcBef>
              <a:buFontTx/>
              <a:buNone/>
            </a:pPr>
            <a:r>
              <a:rPr lang="en-US" altLang="en-US" sz="3400" b="1" dirty="0" err="1" smtClean="0">
                <a:solidFill>
                  <a:srgbClr val="FFFFFF"/>
                </a:solidFill>
                <a:latin typeface="Arial" panose="020B0604020202020204" pitchFamily="34" charset="0"/>
              </a:rPr>
              <a:t>Chem</a:t>
            </a:r>
            <a:r>
              <a:rPr lang="en-US" altLang="en-US" sz="3400" b="1" dirty="0" smtClean="0">
                <a:solidFill>
                  <a:srgbClr val="FFFFFF"/>
                </a:solidFill>
                <a:latin typeface="Arial" panose="020B0604020202020204" pitchFamily="34" charset="0"/>
              </a:rPr>
              <a:t> 1110 &amp; </a:t>
            </a:r>
            <a:r>
              <a:rPr lang="en-US" altLang="en-US" sz="3400" b="1" dirty="0" err="1" smtClean="0">
                <a:solidFill>
                  <a:srgbClr val="FFFFFF"/>
                </a:solidFill>
                <a:latin typeface="Arial" panose="020B0604020202020204" pitchFamily="34" charset="0"/>
              </a:rPr>
              <a:t>Chem</a:t>
            </a:r>
            <a:r>
              <a:rPr lang="en-US" altLang="en-US" sz="3400" b="1" dirty="0" smtClean="0">
                <a:solidFill>
                  <a:srgbClr val="FFFFFF"/>
                </a:solidFill>
                <a:latin typeface="Arial" panose="020B0604020202020204" pitchFamily="34" charset="0"/>
              </a:rPr>
              <a:t> 2010</a:t>
            </a:r>
            <a:endParaRPr lang="en-US" altLang="en-US" sz="3400" b="1" dirty="0">
              <a:solidFill>
                <a:srgbClr val="FFFFFF"/>
              </a:solidFill>
              <a:latin typeface="Arial" panose="020B0604020202020204" pitchFamily="34" charset="0"/>
            </a:endParaRPr>
          </a:p>
          <a:p>
            <a:pPr algn="ctr" eaLnBrk="1" hangingPunct="1">
              <a:spcBef>
                <a:spcPct val="0"/>
              </a:spcBef>
              <a:buFontTx/>
              <a:buNone/>
            </a:pPr>
            <a:r>
              <a:rPr lang="en-US" altLang="en-US" sz="1600" dirty="0" smtClean="0">
                <a:solidFill>
                  <a:srgbClr val="FFFFFF"/>
                </a:solidFill>
                <a:latin typeface="Arial" panose="020B0604020202020204" pitchFamily="34" charset="0"/>
              </a:rPr>
              <a:t>Presenter: Scott C. Russell</a:t>
            </a:r>
            <a:endParaRPr lang="en-US" altLang="en-US" sz="1600" b="1" dirty="0">
              <a:solidFill>
                <a:srgbClr val="FFFFFF"/>
              </a:solidFill>
            </a:endParaRPr>
          </a:p>
        </p:txBody>
      </p:sp>
      <p:sp>
        <p:nvSpPr>
          <p:cNvPr id="7171" name="Rectangle 4"/>
          <p:cNvSpPr>
            <a:spLocks noChangeArrowheads="1"/>
          </p:cNvSpPr>
          <p:nvPr/>
        </p:nvSpPr>
        <p:spPr bwMode="auto">
          <a:xfrm>
            <a:off x="2971800" y="2667000"/>
            <a:ext cx="24384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rgbClr val="79551B"/>
                </a:solidFill>
                <a:latin typeface="Lucida Grande" charset="0"/>
                <a:ea typeface="ＭＳ Ｐゴシック" panose="020B0600070205080204" pitchFamily="34" charset="-128"/>
              </a:defRPr>
            </a:lvl1pPr>
            <a:lvl2pPr marL="742950" indent="-285750">
              <a:spcBef>
                <a:spcPct val="20000"/>
              </a:spcBef>
              <a:buChar char="–"/>
              <a:defRPr sz="2400">
                <a:solidFill>
                  <a:srgbClr val="79551B"/>
                </a:solidFill>
                <a:latin typeface="Lucida Grande" charset="0"/>
                <a:ea typeface="ＭＳ Ｐゴシック" panose="020B0600070205080204" pitchFamily="34" charset="-128"/>
              </a:defRPr>
            </a:lvl2pPr>
            <a:lvl3pPr marL="1143000" indent="-228600">
              <a:spcBef>
                <a:spcPct val="20000"/>
              </a:spcBef>
              <a:buChar char="•"/>
              <a:defRPr sz="2000">
                <a:solidFill>
                  <a:srgbClr val="79551B"/>
                </a:solidFill>
                <a:latin typeface="Lucida Grande" charset="0"/>
                <a:ea typeface="ＭＳ Ｐゴシック" panose="020B0600070205080204" pitchFamily="34" charset="-128"/>
              </a:defRPr>
            </a:lvl3pPr>
            <a:lvl4pPr marL="1600200" indent="-228600">
              <a:spcBef>
                <a:spcPct val="20000"/>
              </a:spcBef>
              <a:buChar char="–"/>
              <a:defRPr sz="2000">
                <a:solidFill>
                  <a:srgbClr val="79551B"/>
                </a:solidFill>
                <a:latin typeface="Lucida Grande" charset="0"/>
                <a:ea typeface="ＭＳ Ｐゴシック" panose="020B0600070205080204" pitchFamily="34" charset="-128"/>
              </a:defRPr>
            </a:lvl4pPr>
            <a:lvl5pPr marL="2057400" indent="-228600">
              <a:spcBef>
                <a:spcPct val="20000"/>
              </a:spcBef>
              <a:buChar char="»"/>
              <a:defRPr sz="1600">
                <a:solidFill>
                  <a:srgbClr val="79551B"/>
                </a:solidFill>
                <a:latin typeface="Lucida Grande"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9pPr>
          </a:lstStyle>
          <a:p>
            <a:pPr eaLnBrk="1" hangingPunct="1">
              <a:spcBef>
                <a:spcPct val="0"/>
              </a:spcBef>
              <a:buFontTx/>
              <a:buNone/>
            </a:pPr>
            <a:r>
              <a:rPr lang="en-US" altLang="en-US" sz="1800" dirty="0" smtClean="0">
                <a:solidFill>
                  <a:srgbClr val="FFFFFF"/>
                </a:solidFill>
                <a:latin typeface="Arial" panose="020B0604020202020204" pitchFamily="34" charset="0"/>
              </a:rPr>
              <a:t>September 25, 2015</a:t>
            </a:r>
            <a:endParaRPr lang="en-US" altLang="en-US" sz="1800" b="1" dirty="0">
              <a:solidFill>
                <a:srgbClr val="FFFFFF"/>
              </a:solidFill>
            </a:endParaRPr>
          </a:p>
        </p:txBody>
      </p:sp>
    </p:spTree>
    <p:extLst>
      <p:ext uri="{BB962C8B-B14F-4D97-AF65-F5344CB8AC3E}">
        <p14:creationId xmlns:p14="http://schemas.microsoft.com/office/powerpoint/2010/main" val="793673602"/>
      </p:ext>
    </p:extLst>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600200" y="228600"/>
            <a:ext cx="5791200" cy="838200"/>
          </a:xfrm>
        </p:spPr>
        <p:txBody>
          <a:bodyPr/>
          <a:lstStyle/>
          <a:p>
            <a:pPr eaLnBrk="1" hangingPunct="1"/>
            <a:r>
              <a:rPr lang="en-US" altLang="en-US" sz="3800" b="1" dirty="0" smtClean="0">
                <a:solidFill>
                  <a:schemeClr val="tx1"/>
                </a:solidFill>
                <a:latin typeface="Lucida Grande" charset="0"/>
                <a:ea typeface="ＭＳ Ｐゴシック" panose="020B0600070205080204" pitchFamily="34" charset="-128"/>
              </a:rPr>
              <a:t/>
            </a:r>
            <a:br>
              <a:rPr lang="en-US" altLang="en-US" sz="3800" b="1" dirty="0" smtClean="0">
                <a:solidFill>
                  <a:schemeClr val="tx1"/>
                </a:solidFill>
                <a:latin typeface="Lucida Grande" charset="0"/>
                <a:ea typeface="ＭＳ Ｐゴシック" panose="020B0600070205080204" pitchFamily="34" charset="-128"/>
              </a:rPr>
            </a:br>
            <a:r>
              <a:rPr lang="en-US" altLang="en-US" sz="3600" b="1" dirty="0" smtClean="0">
                <a:solidFill>
                  <a:schemeClr val="tx1"/>
                </a:solidFill>
                <a:latin typeface="Lucida Grande" charset="0"/>
                <a:ea typeface="ＭＳ Ｐゴシック" panose="020B0600070205080204" pitchFamily="34" charset="-128"/>
              </a:rPr>
              <a:t>Purpose</a:t>
            </a:r>
            <a:r>
              <a:rPr lang="en-US" altLang="en-US" dirty="0" smtClean="0">
                <a:latin typeface="Lucida Grande" charset="0"/>
                <a:ea typeface="ＭＳ Ｐゴシック" panose="020B0600070205080204" pitchFamily="34" charset="-128"/>
              </a:rPr>
              <a:t/>
            </a:r>
            <a:br>
              <a:rPr lang="en-US" altLang="en-US" dirty="0" smtClean="0">
                <a:latin typeface="Lucida Grande" charset="0"/>
                <a:ea typeface="ＭＳ Ｐゴシック" panose="020B0600070205080204" pitchFamily="34" charset="-128"/>
              </a:rPr>
            </a:br>
            <a:endParaRPr lang="en-US" altLang="en-US" b="1" dirty="0" smtClean="0">
              <a:latin typeface="Lucida Grande" charset="0"/>
              <a:ea typeface="ＭＳ Ｐゴシック" panose="020B0600070205080204" pitchFamily="34" charset="-128"/>
            </a:endParaRPr>
          </a:p>
        </p:txBody>
      </p:sp>
      <p:sp>
        <p:nvSpPr>
          <p:cNvPr id="9219" name="Rectangle 3"/>
          <p:cNvSpPr>
            <a:spLocks noGrp="1" noChangeArrowheads="1"/>
          </p:cNvSpPr>
          <p:nvPr>
            <p:ph type="body" idx="1"/>
          </p:nvPr>
        </p:nvSpPr>
        <p:spPr>
          <a:xfrm>
            <a:off x="1600200" y="1066800"/>
            <a:ext cx="7543800" cy="5105400"/>
          </a:xfrm>
        </p:spPr>
        <p:txBody>
          <a:bodyPr/>
          <a:lstStyle/>
          <a:p>
            <a:endParaRPr lang="en-US" altLang="en-US" sz="400" b="1" dirty="0" smtClean="0">
              <a:solidFill>
                <a:srgbClr val="000000"/>
              </a:solidFill>
              <a:latin typeface="Lucida Grande" charset="0"/>
              <a:ea typeface="ＭＳ Ｐゴシック" panose="020B0600070205080204" pitchFamily="34" charset="-128"/>
            </a:endParaRPr>
          </a:p>
          <a:p>
            <a:r>
              <a:rPr lang="en-US" altLang="en-US" sz="2200" b="1" dirty="0" smtClean="0">
                <a:solidFill>
                  <a:srgbClr val="000000"/>
                </a:solidFill>
                <a:latin typeface="Lucida Grande" charset="0"/>
                <a:ea typeface="ＭＳ Ｐゴシック" panose="020B0600070205080204" pitchFamily="34" charset="-128"/>
              </a:rPr>
              <a:t>Issue:  </a:t>
            </a:r>
          </a:p>
          <a:p>
            <a:pPr marL="400050" lvl="1" indent="0">
              <a:buNone/>
            </a:pPr>
            <a:r>
              <a:rPr lang="en-US" altLang="en-US" sz="1800" dirty="0" smtClean="0">
                <a:solidFill>
                  <a:srgbClr val="000000"/>
                </a:solidFill>
                <a:latin typeface="Lucida Grande" charset="0"/>
                <a:ea typeface="ＭＳ Ｐゴシック" panose="020B0600070205080204" pitchFamily="34" charset="-128"/>
              </a:rPr>
              <a:t>Many</a:t>
            </a:r>
            <a:r>
              <a:rPr lang="en-US" altLang="en-US" sz="1800" b="1" dirty="0" smtClean="0">
                <a:solidFill>
                  <a:srgbClr val="000000"/>
                </a:solidFill>
                <a:latin typeface="Lucida Grande" charset="0"/>
                <a:ea typeface="ＭＳ Ｐゴシック" panose="020B0600070205080204" pitchFamily="34" charset="-128"/>
              </a:rPr>
              <a:t> </a:t>
            </a:r>
            <a:r>
              <a:rPr lang="en-US" altLang="en-US" sz="1800" dirty="0">
                <a:solidFill>
                  <a:srgbClr val="000000"/>
                </a:solidFill>
                <a:latin typeface="Lucida Grande" charset="0"/>
                <a:ea typeface="ＭＳ Ｐゴシック" panose="020B0600070205080204" pitchFamily="34" charset="-128"/>
              </a:rPr>
              <a:t>s</a:t>
            </a:r>
            <a:r>
              <a:rPr lang="en-US" altLang="en-US" sz="1800" dirty="0" smtClean="0">
                <a:solidFill>
                  <a:srgbClr val="000000"/>
                </a:solidFill>
                <a:latin typeface="Lucida Grande" charset="0"/>
                <a:ea typeface="ＭＳ Ｐゴシック" panose="020B0600070205080204" pitchFamily="34" charset="-128"/>
              </a:rPr>
              <a:t>tudents entering General Chemistry II (CHEM 1110) lack the algebra skills necessary for success in the course. </a:t>
            </a:r>
          </a:p>
          <a:p>
            <a:r>
              <a:rPr lang="en-US" altLang="en-US" sz="2200" b="1" dirty="0" smtClean="0">
                <a:solidFill>
                  <a:srgbClr val="000000"/>
                </a:solidFill>
                <a:latin typeface="Lucida Grande" charset="0"/>
                <a:ea typeface="ＭＳ Ｐゴシック" panose="020B0600070205080204" pitchFamily="34" charset="-128"/>
              </a:rPr>
              <a:t>Strategy:  </a:t>
            </a:r>
          </a:p>
          <a:p>
            <a:pPr marL="400050" lvl="1" indent="0">
              <a:buNone/>
            </a:pPr>
            <a:r>
              <a:rPr lang="en-US" altLang="en-US" sz="1800" dirty="0" smtClean="0">
                <a:solidFill>
                  <a:srgbClr val="000000"/>
                </a:solidFill>
                <a:latin typeface="Lucida Grande" charset="0"/>
                <a:ea typeface="ＭＳ Ｐゴシック" panose="020B0600070205080204" pitchFamily="34" charset="-128"/>
              </a:rPr>
              <a:t>Give the students a math pre-test that has been demonstrated to correlate with level of success in General Chemistry II.</a:t>
            </a:r>
            <a:r>
              <a:rPr lang="en-US" altLang="en-US" sz="1800" baseline="30000" dirty="0" smtClean="0">
                <a:solidFill>
                  <a:srgbClr val="000000"/>
                </a:solidFill>
                <a:latin typeface="Lucida Grande" charset="0"/>
                <a:ea typeface="ＭＳ Ｐゴシック" panose="020B0600070205080204" pitchFamily="34" charset="-128"/>
              </a:rPr>
              <a:t>1</a:t>
            </a:r>
          </a:p>
          <a:p>
            <a:r>
              <a:rPr lang="en-US" altLang="en-US" sz="2200" b="1" dirty="0" smtClean="0">
                <a:solidFill>
                  <a:srgbClr val="000000"/>
                </a:solidFill>
                <a:latin typeface="Lucida Grande" charset="0"/>
                <a:ea typeface="ＭＳ Ｐゴシック" panose="020B0600070205080204" pitchFamily="34" charset="-128"/>
              </a:rPr>
              <a:t>Intervene:</a:t>
            </a:r>
            <a:r>
              <a:rPr lang="en-US" altLang="en-US" sz="2200" dirty="0" smtClean="0">
                <a:solidFill>
                  <a:srgbClr val="000000"/>
                </a:solidFill>
                <a:latin typeface="Lucida Grande" charset="0"/>
                <a:ea typeface="ＭＳ Ｐゴシック" panose="020B0600070205080204" pitchFamily="34" charset="-128"/>
              </a:rPr>
              <a:t>  </a:t>
            </a:r>
          </a:p>
          <a:p>
            <a:pPr marL="400050" lvl="1" indent="0">
              <a:buNone/>
            </a:pPr>
            <a:r>
              <a:rPr lang="en-US" altLang="en-US" sz="1800" dirty="0" smtClean="0">
                <a:solidFill>
                  <a:srgbClr val="000000"/>
                </a:solidFill>
                <a:latin typeface="Lucida Grande" charset="0"/>
                <a:ea typeface="ＭＳ Ｐゴシック" panose="020B0600070205080204" pitchFamily="34" charset="-128"/>
              </a:rPr>
              <a:t>Require students identified by the pretest as “at-risk” to view algebra tutorial videos and complete an online assessment.</a:t>
            </a:r>
          </a:p>
          <a:p>
            <a:pPr marL="0" indent="0">
              <a:buNone/>
            </a:pPr>
            <a:endParaRPr lang="en-US" altLang="en-US" sz="1200" dirty="0" smtClean="0">
              <a:solidFill>
                <a:srgbClr val="000000"/>
              </a:solidFill>
              <a:latin typeface="Lucida Grande" charset="0"/>
              <a:ea typeface="ＭＳ Ｐゴシック" panose="020B0600070205080204" pitchFamily="34" charset="-128"/>
            </a:endParaRPr>
          </a:p>
          <a:p>
            <a:pPr marL="400050" lvl="1" indent="0">
              <a:buNone/>
            </a:pPr>
            <a:r>
              <a:rPr lang="en-US" altLang="en-US" sz="1200" baseline="30000" dirty="0" smtClean="0">
                <a:solidFill>
                  <a:srgbClr val="000000"/>
                </a:solidFill>
                <a:latin typeface="Lucida Grande" charset="0"/>
                <a:ea typeface="ＭＳ Ｐゴシック" panose="020B0600070205080204" pitchFamily="34" charset="-128"/>
              </a:rPr>
              <a:t>1</a:t>
            </a:r>
            <a:r>
              <a:rPr lang="en-US" altLang="en-US" sz="1200" dirty="0" smtClean="0">
                <a:solidFill>
                  <a:srgbClr val="000000"/>
                </a:solidFill>
                <a:latin typeface="Lucida Grande" charset="0"/>
                <a:ea typeface="ＭＳ Ｐゴシック" panose="020B0600070205080204" pitchFamily="34" charset="-128"/>
              </a:rPr>
              <a:t>Leopold, D.G.; </a:t>
            </a:r>
            <a:r>
              <a:rPr lang="en-US" altLang="en-US" sz="1200" dirty="0">
                <a:solidFill>
                  <a:srgbClr val="000000"/>
                </a:solidFill>
                <a:latin typeface="Lucida Grande" charset="0"/>
                <a:ea typeface="ＭＳ Ｐゴシック" panose="020B0600070205080204" pitchFamily="34" charset="-128"/>
              </a:rPr>
              <a:t>E</a:t>
            </a:r>
            <a:r>
              <a:rPr lang="en-US" altLang="en-US" sz="1200" dirty="0" smtClean="0">
                <a:solidFill>
                  <a:srgbClr val="000000"/>
                </a:solidFill>
                <a:latin typeface="Lucida Grande" charset="0"/>
                <a:ea typeface="ＭＳ Ｐゴシック" panose="020B0600070205080204" pitchFamily="34" charset="-128"/>
              </a:rPr>
              <a:t>dgar, B. Degree of mathematics fluency and success in second-semester introductory chemistry. J. Chem. Ed. </a:t>
            </a:r>
            <a:r>
              <a:rPr lang="en-US" altLang="en-US" sz="1200" b="1" dirty="0" smtClean="0">
                <a:solidFill>
                  <a:srgbClr val="000000"/>
                </a:solidFill>
                <a:latin typeface="Lucida Grande" charset="0"/>
                <a:ea typeface="ＭＳ Ｐゴシック" panose="020B0600070205080204" pitchFamily="34" charset="-128"/>
              </a:rPr>
              <a:t>2008</a:t>
            </a:r>
            <a:r>
              <a:rPr lang="en-US" altLang="en-US" sz="1200" dirty="0" smtClean="0">
                <a:solidFill>
                  <a:srgbClr val="000000"/>
                </a:solidFill>
                <a:latin typeface="Lucida Grande" charset="0"/>
                <a:ea typeface="ＭＳ Ｐゴシック" panose="020B0600070205080204" pitchFamily="34" charset="-128"/>
              </a:rPr>
              <a:t>, 624 – 731.</a:t>
            </a:r>
          </a:p>
          <a:p>
            <a:endParaRPr lang="en-US" altLang="en-US" sz="2400" dirty="0" smtClean="0">
              <a:solidFill>
                <a:srgbClr val="000000"/>
              </a:solidFill>
              <a:latin typeface="Lucida Grande" charset="0"/>
              <a:ea typeface="ＭＳ Ｐゴシック" panose="020B0600070205080204" pitchFamily="34" charset="-128"/>
            </a:endParaRPr>
          </a:p>
          <a:p>
            <a:endParaRPr lang="en-US" altLang="en-US" sz="2400" dirty="0" smtClean="0">
              <a:solidFill>
                <a:srgbClr val="000000"/>
              </a:solidFill>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3285166242"/>
      </p:ext>
    </p:extLst>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600200" y="228600"/>
            <a:ext cx="5791200" cy="838200"/>
          </a:xfrm>
        </p:spPr>
        <p:txBody>
          <a:bodyPr/>
          <a:lstStyle/>
          <a:p>
            <a:pPr eaLnBrk="1" hangingPunct="1"/>
            <a:r>
              <a:rPr lang="en-US" altLang="en-US" sz="3600" b="1" smtClean="0">
                <a:solidFill>
                  <a:schemeClr val="tx1"/>
                </a:solidFill>
                <a:latin typeface="Lucida Grande" charset="0"/>
                <a:ea typeface="ＭＳ Ｐゴシック" panose="020B0600070205080204" pitchFamily="34" charset="-128"/>
              </a:rPr>
              <a:t>Process</a:t>
            </a:r>
            <a:endParaRPr lang="en-US" altLang="en-US" b="1" smtClean="0">
              <a:latin typeface="Lucida Grande" charset="0"/>
              <a:ea typeface="ＭＳ Ｐゴシック" panose="020B0600070205080204" pitchFamily="34" charset="-128"/>
            </a:endParaRPr>
          </a:p>
        </p:txBody>
      </p:sp>
      <p:sp>
        <p:nvSpPr>
          <p:cNvPr id="11267" name="Rectangle 3"/>
          <p:cNvSpPr>
            <a:spLocks noGrp="1" noChangeArrowheads="1"/>
          </p:cNvSpPr>
          <p:nvPr>
            <p:ph type="body" idx="1"/>
          </p:nvPr>
        </p:nvSpPr>
        <p:spPr>
          <a:xfrm>
            <a:off x="1828800" y="1219200"/>
            <a:ext cx="7315200" cy="5105400"/>
          </a:xfrm>
        </p:spPr>
        <p:txBody>
          <a:bodyPr/>
          <a:lstStyle/>
          <a:p>
            <a:pPr marL="0" indent="0">
              <a:buNone/>
            </a:pPr>
            <a:r>
              <a:rPr lang="en-US" altLang="en-US" sz="2400" b="1" dirty="0" smtClean="0">
                <a:solidFill>
                  <a:srgbClr val="000000"/>
                </a:solidFill>
                <a:latin typeface="Lucida Grande" charset="0"/>
                <a:ea typeface="ＭＳ Ｐゴシック" panose="020B0600070205080204" pitchFamily="34" charset="-128"/>
              </a:rPr>
              <a:t>Timeline:  </a:t>
            </a:r>
          </a:p>
          <a:p>
            <a:r>
              <a:rPr lang="en-US" altLang="en-US" sz="2200" dirty="0" smtClean="0">
                <a:solidFill>
                  <a:srgbClr val="000000"/>
                </a:solidFill>
                <a:latin typeface="Lucida Grande" charset="0"/>
                <a:ea typeface="ＭＳ Ｐゴシック" panose="020B0600070205080204" pitchFamily="34" charset="-128"/>
              </a:rPr>
              <a:t>The pre-test will be created based on the literature.</a:t>
            </a:r>
            <a:r>
              <a:rPr lang="en-US" altLang="en-US" sz="2200" baseline="30000" dirty="0" smtClean="0">
                <a:solidFill>
                  <a:srgbClr val="000000"/>
                </a:solidFill>
                <a:latin typeface="Lucida Grande" charset="0"/>
                <a:ea typeface="ＭＳ Ｐゴシック" panose="020B0600070205080204" pitchFamily="34" charset="-128"/>
              </a:rPr>
              <a:t>1  </a:t>
            </a:r>
            <a:r>
              <a:rPr lang="en-US" altLang="en-US" sz="2200" b="1" dirty="0" smtClean="0">
                <a:solidFill>
                  <a:srgbClr val="000000"/>
                </a:solidFill>
                <a:latin typeface="Lucida Grande" charset="0"/>
                <a:ea typeface="ＭＳ Ｐゴシック" panose="020B0600070205080204" pitchFamily="34" charset="-128"/>
              </a:rPr>
              <a:t>(Fall 2015)</a:t>
            </a:r>
            <a:endParaRPr lang="en-US" altLang="en-US" sz="2200" b="1" baseline="30000" dirty="0" smtClean="0">
              <a:solidFill>
                <a:srgbClr val="000000"/>
              </a:solidFill>
              <a:latin typeface="Lucida Grande" charset="0"/>
              <a:ea typeface="ＭＳ Ｐゴシック" panose="020B0600070205080204" pitchFamily="34" charset="-128"/>
            </a:endParaRPr>
          </a:p>
          <a:p>
            <a:r>
              <a:rPr lang="en-US" altLang="en-US" sz="2200" dirty="0" smtClean="0">
                <a:solidFill>
                  <a:srgbClr val="000000"/>
                </a:solidFill>
                <a:latin typeface="Lucida Grande" charset="0"/>
                <a:ea typeface="ＭＳ Ｐゴシック" panose="020B0600070205080204" pitchFamily="34" charset="-128"/>
              </a:rPr>
              <a:t>Screencast tutorial videos will be created to help students see the algebra strategies needed to manipulate equations in the course. </a:t>
            </a:r>
            <a:r>
              <a:rPr lang="en-US" altLang="en-US" sz="2200" b="1" dirty="0" smtClean="0">
                <a:solidFill>
                  <a:srgbClr val="000000"/>
                </a:solidFill>
                <a:latin typeface="Lucida Grande" charset="0"/>
                <a:ea typeface="ＭＳ Ｐゴシック" panose="020B0600070205080204" pitchFamily="34" charset="-128"/>
              </a:rPr>
              <a:t>(Winter 2015)</a:t>
            </a:r>
          </a:p>
          <a:p>
            <a:r>
              <a:rPr lang="en-US" altLang="en-US" sz="2200" dirty="0" smtClean="0">
                <a:solidFill>
                  <a:srgbClr val="000000"/>
                </a:solidFill>
                <a:latin typeface="Lucida Grande" charset="0"/>
                <a:ea typeface="ＭＳ Ｐゴシック" panose="020B0600070205080204" pitchFamily="34" charset="-128"/>
              </a:rPr>
              <a:t>Online assessment will be created to assess student abilities in manipulating such equations. </a:t>
            </a:r>
            <a:r>
              <a:rPr lang="en-US" altLang="en-US" sz="2200" b="1" dirty="0" smtClean="0">
                <a:solidFill>
                  <a:srgbClr val="000000"/>
                </a:solidFill>
                <a:latin typeface="Lucida Grande" charset="0"/>
                <a:ea typeface="ＭＳ Ｐゴシック" panose="020B0600070205080204" pitchFamily="34" charset="-128"/>
              </a:rPr>
              <a:t>(Winter 2015)</a:t>
            </a:r>
          </a:p>
          <a:p>
            <a:r>
              <a:rPr lang="en-US" altLang="en-US" sz="2200" dirty="0" smtClean="0">
                <a:solidFill>
                  <a:srgbClr val="000000"/>
                </a:solidFill>
                <a:latin typeface="Lucida Grande" charset="0"/>
                <a:ea typeface="ＭＳ Ｐゴシック" panose="020B0600070205080204" pitchFamily="34" charset="-128"/>
              </a:rPr>
              <a:t>Implementation </a:t>
            </a:r>
            <a:r>
              <a:rPr lang="en-US" altLang="en-US" sz="2200" b="1" dirty="0" smtClean="0">
                <a:solidFill>
                  <a:srgbClr val="000000"/>
                </a:solidFill>
                <a:latin typeface="Lucida Grande" charset="0"/>
                <a:ea typeface="ＭＳ Ｐゴシック" panose="020B0600070205080204" pitchFamily="34" charset="-128"/>
              </a:rPr>
              <a:t>(Spring 2016)</a:t>
            </a:r>
            <a:r>
              <a:rPr lang="en-US" altLang="en-US" sz="2200" dirty="0" smtClean="0">
                <a:solidFill>
                  <a:srgbClr val="000000"/>
                </a:solidFill>
                <a:latin typeface="Lucida Grande" charset="0"/>
                <a:ea typeface="ＭＳ Ｐゴシック" panose="020B0600070205080204" pitchFamily="34" charset="-128"/>
              </a:rPr>
              <a:t>.</a:t>
            </a:r>
          </a:p>
          <a:p>
            <a:r>
              <a:rPr lang="en-US" altLang="en-US" sz="2200" dirty="0" smtClean="0">
                <a:solidFill>
                  <a:srgbClr val="000000"/>
                </a:solidFill>
                <a:latin typeface="Lucida Grande" charset="0"/>
                <a:ea typeface="ＭＳ Ｐゴシック" panose="020B0600070205080204" pitchFamily="34" charset="-128"/>
              </a:rPr>
              <a:t>Evaluation </a:t>
            </a:r>
            <a:r>
              <a:rPr lang="en-US" altLang="en-US" sz="2200" b="1" dirty="0" smtClean="0">
                <a:solidFill>
                  <a:srgbClr val="000000"/>
                </a:solidFill>
                <a:latin typeface="Lucida Grande" charset="0"/>
                <a:ea typeface="ＭＳ Ｐゴシック" panose="020B0600070205080204" pitchFamily="34" charset="-128"/>
              </a:rPr>
              <a:t>(June 2016)</a:t>
            </a:r>
            <a:r>
              <a:rPr lang="en-US" altLang="en-US" sz="2200" dirty="0" smtClean="0">
                <a:solidFill>
                  <a:srgbClr val="000000"/>
                </a:solidFill>
                <a:latin typeface="Lucida Grande" charset="0"/>
                <a:ea typeface="ＭＳ Ｐゴシック" panose="020B0600070205080204" pitchFamily="34" charset="-128"/>
              </a:rPr>
              <a:t>.</a:t>
            </a:r>
          </a:p>
          <a:p>
            <a:pPr marL="0" indent="0">
              <a:buNone/>
            </a:pPr>
            <a:endParaRPr lang="en-US" altLang="en-US" sz="600" dirty="0">
              <a:solidFill>
                <a:srgbClr val="000000"/>
              </a:solidFill>
              <a:latin typeface="Lucida Grande" charset="0"/>
              <a:ea typeface="ＭＳ Ｐゴシック" panose="020B0600070205080204" pitchFamily="34" charset="-128"/>
            </a:endParaRPr>
          </a:p>
          <a:p>
            <a:pPr marL="0" lvl="0" indent="0">
              <a:buNone/>
            </a:pPr>
            <a:r>
              <a:rPr lang="en-US" altLang="en-US" sz="1600" baseline="30000" dirty="0">
                <a:solidFill>
                  <a:srgbClr val="000000"/>
                </a:solidFill>
                <a:latin typeface="Lucida Grande" charset="0"/>
                <a:ea typeface="ＭＳ Ｐゴシック" panose="020B0600070205080204" pitchFamily="34" charset="-128"/>
              </a:rPr>
              <a:t>1</a:t>
            </a:r>
            <a:r>
              <a:rPr lang="en-US" altLang="en-US" sz="1600" dirty="0">
                <a:solidFill>
                  <a:srgbClr val="000000"/>
                </a:solidFill>
                <a:latin typeface="Lucida Grande" charset="0"/>
                <a:ea typeface="ＭＳ Ｐゴシック" panose="020B0600070205080204" pitchFamily="34" charset="-128"/>
              </a:rPr>
              <a:t>Leopold, D.G.; Edgar, B. Degree of mathematics fluency and success in second-semester introductory chemistry. J. Chem. Ed. </a:t>
            </a:r>
            <a:r>
              <a:rPr lang="en-US" altLang="en-US" sz="1600" b="1" dirty="0">
                <a:solidFill>
                  <a:srgbClr val="000000"/>
                </a:solidFill>
                <a:latin typeface="Lucida Grande" charset="0"/>
                <a:ea typeface="ＭＳ Ｐゴシック" panose="020B0600070205080204" pitchFamily="34" charset="-128"/>
              </a:rPr>
              <a:t>2008</a:t>
            </a:r>
            <a:r>
              <a:rPr lang="en-US" altLang="en-US" sz="1600" dirty="0">
                <a:solidFill>
                  <a:srgbClr val="000000"/>
                </a:solidFill>
                <a:latin typeface="Lucida Grande" charset="0"/>
                <a:ea typeface="ＭＳ Ｐゴシック" panose="020B0600070205080204" pitchFamily="34" charset="-128"/>
              </a:rPr>
              <a:t>, 624 – 731.</a:t>
            </a:r>
          </a:p>
          <a:p>
            <a:endParaRPr lang="en-US" altLang="en-US" sz="2400" dirty="0" smtClean="0">
              <a:solidFill>
                <a:srgbClr val="000000"/>
              </a:solidFill>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89860380"/>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600200" y="152400"/>
            <a:ext cx="5791200" cy="838200"/>
          </a:xfrm>
        </p:spPr>
        <p:txBody>
          <a:bodyPr/>
          <a:lstStyle/>
          <a:p>
            <a:pPr eaLnBrk="1" hangingPunct="1"/>
            <a:r>
              <a:rPr lang="en-US" altLang="en-US" sz="3800" b="1" dirty="0" smtClean="0">
                <a:solidFill>
                  <a:schemeClr val="tx1"/>
                </a:solidFill>
                <a:latin typeface="Lucida Grande" charset="0"/>
                <a:ea typeface="ＭＳ Ｐゴシック" panose="020B0600070205080204" pitchFamily="34" charset="-128"/>
              </a:rPr>
              <a:t/>
            </a:r>
            <a:br>
              <a:rPr lang="en-US" altLang="en-US" sz="3800" b="1" dirty="0" smtClean="0">
                <a:solidFill>
                  <a:schemeClr val="tx1"/>
                </a:solidFill>
                <a:latin typeface="Lucida Grande" charset="0"/>
                <a:ea typeface="ＭＳ Ｐゴシック" panose="020B0600070205080204" pitchFamily="34" charset="-128"/>
              </a:rPr>
            </a:br>
            <a:r>
              <a:rPr lang="en-US" altLang="en-US" b="1" dirty="0" smtClean="0">
                <a:solidFill>
                  <a:schemeClr val="tx1"/>
                </a:solidFill>
                <a:latin typeface="Lucida Grande" charset="0"/>
                <a:ea typeface="ＭＳ Ｐゴシック" panose="020B0600070205080204" pitchFamily="34" charset="-128"/>
              </a:rPr>
              <a:t>Purpose</a:t>
            </a:r>
            <a:r>
              <a:rPr lang="en-US" altLang="en-US" dirty="0" smtClean="0">
                <a:latin typeface="Lucida Grande" charset="0"/>
                <a:ea typeface="ＭＳ Ｐゴシック" panose="020B0600070205080204" pitchFamily="34" charset="-128"/>
              </a:rPr>
              <a:t/>
            </a:r>
            <a:br>
              <a:rPr lang="en-US" altLang="en-US" dirty="0" smtClean="0">
                <a:latin typeface="Lucida Grande" charset="0"/>
                <a:ea typeface="ＭＳ Ｐゴシック" panose="020B0600070205080204" pitchFamily="34" charset="-128"/>
              </a:rPr>
            </a:br>
            <a:endParaRPr lang="en-US" altLang="en-US" b="1" dirty="0" smtClean="0">
              <a:latin typeface="Lucida Grande" charset="0"/>
              <a:ea typeface="ＭＳ Ｐゴシック" panose="020B0600070205080204" pitchFamily="34" charset="-128"/>
            </a:endParaRPr>
          </a:p>
        </p:txBody>
      </p:sp>
      <p:sp>
        <p:nvSpPr>
          <p:cNvPr id="9219" name="Rectangle 3"/>
          <p:cNvSpPr>
            <a:spLocks noGrp="1" noChangeArrowheads="1"/>
          </p:cNvSpPr>
          <p:nvPr>
            <p:ph type="body" idx="1"/>
          </p:nvPr>
        </p:nvSpPr>
        <p:spPr>
          <a:xfrm>
            <a:off x="1600200" y="1371600"/>
            <a:ext cx="7696200" cy="5334000"/>
          </a:xfrm>
        </p:spPr>
        <p:txBody>
          <a:bodyPr/>
          <a:lstStyle/>
          <a:p>
            <a:pPr>
              <a:buFontTx/>
              <a:buNone/>
            </a:pPr>
            <a:r>
              <a:rPr lang="en-US" altLang="en-US" sz="2400" dirty="0" smtClean="0">
                <a:solidFill>
                  <a:srgbClr val="000000"/>
                </a:solidFill>
                <a:latin typeface="Lucida Grande" charset="0"/>
                <a:ea typeface="ＭＳ Ｐゴシック" panose="020B0600070205080204" pitchFamily="34" charset="-128"/>
              </a:rPr>
              <a:t>Introductory Genetics is a required course for all Biology majors and serves as </a:t>
            </a:r>
            <a:r>
              <a:rPr lang="en-US" altLang="en-US" sz="2400" dirty="0" smtClean="0">
                <a:solidFill>
                  <a:srgbClr val="000000"/>
                </a:solidFill>
              </a:rPr>
              <a:t>pre-requisite course</a:t>
            </a:r>
            <a:r>
              <a:rPr lang="en-US" sz="2400" dirty="0" smtClean="0">
                <a:solidFill>
                  <a:srgbClr val="000000"/>
                </a:solidFill>
              </a:rPr>
              <a:t>  for other required </a:t>
            </a:r>
            <a:r>
              <a:rPr lang="en-US" sz="2400" dirty="0">
                <a:solidFill>
                  <a:srgbClr val="000000"/>
                </a:solidFill>
              </a:rPr>
              <a:t>courses </a:t>
            </a:r>
            <a:r>
              <a:rPr lang="en-US" sz="2400" dirty="0" smtClean="0">
                <a:solidFill>
                  <a:srgbClr val="000000"/>
                </a:solidFill>
              </a:rPr>
              <a:t>in </a:t>
            </a:r>
            <a:r>
              <a:rPr lang="en-US" sz="2400" dirty="0">
                <a:solidFill>
                  <a:srgbClr val="000000"/>
                </a:solidFill>
              </a:rPr>
              <a:t>the </a:t>
            </a:r>
            <a:r>
              <a:rPr lang="en-US" sz="2400" dirty="0" smtClean="0">
                <a:solidFill>
                  <a:srgbClr val="000000"/>
                </a:solidFill>
              </a:rPr>
              <a:t>major</a:t>
            </a:r>
          </a:p>
          <a:p>
            <a:pPr>
              <a:buFontTx/>
              <a:buNone/>
            </a:pPr>
            <a:endParaRPr lang="en-US" sz="1100" dirty="0" smtClean="0">
              <a:solidFill>
                <a:srgbClr val="000000"/>
              </a:solidFill>
            </a:endParaRPr>
          </a:p>
          <a:p>
            <a:pPr>
              <a:buFontTx/>
              <a:buNone/>
            </a:pPr>
            <a:r>
              <a:rPr lang="en-US" sz="2400" dirty="0" smtClean="0">
                <a:solidFill>
                  <a:srgbClr val="000000"/>
                </a:solidFill>
              </a:rPr>
              <a:t>Identified problems:</a:t>
            </a:r>
          </a:p>
          <a:p>
            <a:r>
              <a:rPr lang="en-US" sz="2400" dirty="0" smtClean="0">
                <a:solidFill>
                  <a:srgbClr val="000000"/>
                </a:solidFill>
              </a:rPr>
              <a:t>Course is impacted</a:t>
            </a:r>
            <a:endParaRPr lang="en-US" sz="2400" dirty="0">
              <a:solidFill>
                <a:srgbClr val="000000"/>
              </a:solidFill>
            </a:endParaRPr>
          </a:p>
          <a:p>
            <a:r>
              <a:rPr lang="en-US" sz="2400" dirty="0">
                <a:solidFill>
                  <a:srgbClr val="000000"/>
                </a:solidFill>
              </a:rPr>
              <a:t>S</a:t>
            </a:r>
            <a:r>
              <a:rPr lang="en-US" sz="2400" dirty="0" smtClean="0">
                <a:solidFill>
                  <a:srgbClr val="000000"/>
                </a:solidFill>
              </a:rPr>
              <a:t>pring </a:t>
            </a:r>
            <a:r>
              <a:rPr lang="en-US" sz="2400" dirty="0">
                <a:solidFill>
                  <a:srgbClr val="000000"/>
                </a:solidFill>
              </a:rPr>
              <a:t>2013- spring 2014, </a:t>
            </a:r>
            <a:r>
              <a:rPr lang="en-US" sz="2400" dirty="0" smtClean="0">
                <a:solidFill>
                  <a:srgbClr val="000000"/>
                </a:solidFill>
              </a:rPr>
              <a:t>percentage </a:t>
            </a:r>
            <a:r>
              <a:rPr lang="en-US" sz="2400" dirty="0">
                <a:solidFill>
                  <a:srgbClr val="000000"/>
                </a:solidFill>
              </a:rPr>
              <a:t>of students with repeatable grades of  F/D/W for all sections </a:t>
            </a:r>
            <a:r>
              <a:rPr lang="en-US" sz="2400" dirty="0" smtClean="0">
                <a:solidFill>
                  <a:srgbClr val="000000"/>
                </a:solidFill>
              </a:rPr>
              <a:t>ranged </a:t>
            </a:r>
            <a:r>
              <a:rPr lang="en-US" sz="2400" dirty="0">
                <a:solidFill>
                  <a:srgbClr val="000000"/>
                </a:solidFill>
              </a:rPr>
              <a:t>from 30%-57%</a:t>
            </a:r>
            <a:endParaRPr lang="en-US" altLang="en-US" sz="2400" dirty="0" smtClean="0">
              <a:solidFill>
                <a:srgbClr val="000000"/>
              </a:solidFill>
              <a:latin typeface="Lucida Grande" charset="0"/>
              <a:ea typeface="ＭＳ Ｐゴシック" panose="020B0600070205080204" pitchFamily="34" charset="-128"/>
            </a:endParaRPr>
          </a:p>
          <a:p>
            <a:r>
              <a:rPr lang="en-US" sz="2400" dirty="0" smtClean="0">
                <a:solidFill>
                  <a:srgbClr val="000000"/>
                </a:solidFill>
              </a:rPr>
              <a:t>Some problems </a:t>
            </a:r>
            <a:r>
              <a:rPr lang="en-US" sz="2400" dirty="0">
                <a:solidFill>
                  <a:srgbClr val="000000"/>
                </a:solidFill>
              </a:rPr>
              <a:t>in </a:t>
            </a:r>
            <a:r>
              <a:rPr lang="en-US" sz="2400" dirty="0" smtClean="0">
                <a:solidFill>
                  <a:srgbClr val="000000"/>
                </a:solidFill>
              </a:rPr>
              <a:t>course based on student comments: abstractness </a:t>
            </a:r>
            <a:r>
              <a:rPr lang="en-US" sz="2400" dirty="0">
                <a:solidFill>
                  <a:srgbClr val="000000"/>
                </a:solidFill>
              </a:rPr>
              <a:t>of </a:t>
            </a:r>
            <a:r>
              <a:rPr lang="en-US" sz="2400" dirty="0" smtClean="0">
                <a:solidFill>
                  <a:srgbClr val="000000"/>
                </a:solidFill>
              </a:rPr>
              <a:t> </a:t>
            </a:r>
            <a:r>
              <a:rPr lang="en-US" sz="2400" dirty="0">
                <a:solidFill>
                  <a:srgbClr val="000000"/>
                </a:solidFill>
              </a:rPr>
              <a:t>concepts, </a:t>
            </a:r>
            <a:r>
              <a:rPr lang="en-US" sz="2400" dirty="0" smtClean="0">
                <a:solidFill>
                  <a:srgbClr val="000000"/>
                </a:solidFill>
              </a:rPr>
              <a:t>overwhelming </a:t>
            </a:r>
            <a:r>
              <a:rPr lang="en-US" sz="2400" dirty="0">
                <a:solidFill>
                  <a:srgbClr val="000000"/>
                </a:solidFill>
              </a:rPr>
              <a:t>use of </a:t>
            </a:r>
            <a:r>
              <a:rPr lang="en-US" sz="2400" dirty="0" smtClean="0">
                <a:solidFill>
                  <a:srgbClr val="000000"/>
                </a:solidFill>
              </a:rPr>
              <a:t>lab </a:t>
            </a:r>
            <a:r>
              <a:rPr lang="en-US" sz="2400" dirty="0">
                <a:solidFill>
                  <a:srgbClr val="000000"/>
                </a:solidFill>
              </a:rPr>
              <a:t>organisms </a:t>
            </a:r>
            <a:r>
              <a:rPr lang="en-US" sz="2400" dirty="0" smtClean="0">
                <a:solidFill>
                  <a:srgbClr val="000000"/>
                </a:solidFill>
              </a:rPr>
              <a:t>for illustrating </a:t>
            </a:r>
            <a:r>
              <a:rPr lang="en-US" sz="2400" dirty="0">
                <a:solidFill>
                  <a:srgbClr val="000000"/>
                </a:solidFill>
              </a:rPr>
              <a:t>concepts in </a:t>
            </a:r>
            <a:r>
              <a:rPr lang="en-US" sz="2400" dirty="0" smtClean="0">
                <a:solidFill>
                  <a:srgbClr val="000000"/>
                </a:solidFill>
              </a:rPr>
              <a:t>textbook, lack </a:t>
            </a:r>
            <a:r>
              <a:rPr lang="en-US" sz="2400" dirty="0">
                <a:solidFill>
                  <a:srgbClr val="000000"/>
                </a:solidFill>
              </a:rPr>
              <a:t>of relevancy of </a:t>
            </a:r>
            <a:r>
              <a:rPr lang="en-US" sz="2400" dirty="0" smtClean="0">
                <a:solidFill>
                  <a:srgbClr val="000000"/>
                </a:solidFill>
              </a:rPr>
              <a:t>content</a:t>
            </a:r>
            <a:r>
              <a:rPr lang="en-US" sz="2400" dirty="0">
                <a:solidFill>
                  <a:srgbClr val="000000"/>
                </a:solidFill>
              </a:rPr>
              <a:t>.  </a:t>
            </a:r>
          </a:p>
          <a:p>
            <a:pPr marL="0" indent="0">
              <a:buNone/>
            </a:pPr>
            <a:endParaRPr lang="en-US" altLang="en-US" sz="2400" dirty="0" smtClean="0">
              <a:solidFill>
                <a:srgbClr val="000000"/>
              </a:solidFill>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3914445685"/>
      </p:ext>
    </p:extLst>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00200" y="228600"/>
            <a:ext cx="5791200" cy="838200"/>
          </a:xfrm>
        </p:spPr>
        <p:txBody>
          <a:bodyPr/>
          <a:lstStyle/>
          <a:p>
            <a:pPr eaLnBrk="1" hangingPunct="1"/>
            <a:r>
              <a:rPr lang="en-US" altLang="en-US" sz="3600" b="1" dirty="0" smtClean="0">
                <a:solidFill>
                  <a:schemeClr val="tx1"/>
                </a:solidFill>
                <a:latin typeface="Lucida Grande" charset="0"/>
                <a:ea typeface="ＭＳ Ｐゴシック" panose="020B0600070205080204" pitchFamily="34" charset="-128"/>
              </a:rPr>
              <a:t>Evaluation</a:t>
            </a:r>
            <a:endParaRPr lang="en-US" altLang="en-US" b="1" dirty="0" smtClean="0">
              <a:latin typeface="Lucida Grande" charset="0"/>
              <a:ea typeface="ＭＳ Ｐゴシック" panose="020B0600070205080204" pitchFamily="34" charset="-128"/>
            </a:endParaRPr>
          </a:p>
        </p:txBody>
      </p:sp>
      <p:sp>
        <p:nvSpPr>
          <p:cNvPr id="21507" name="Rectangle 3"/>
          <p:cNvSpPr>
            <a:spLocks noGrp="1" noChangeArrowheads="1"/>
          </p:cNvSpPr>
          <p:nvPr>
            <p:ph type="body" idx="1"/>
          </p:nvPr>
        </p:nvSpPr>
        <p:spPr>
          <a:xfrm>
            <a:off x="1828800" y="1219200"/>
            <a:ext cx="7086600" cy="5105400"/>
          </a:xfrm>
        </p:spPr>
        <p:txBody>
          <a:bodyPr/>
          <a:lstStyle/>
          <a:p>
            <a:pPr>
              <a:buFontTx/>
              <a:buNone/>
              <a:defRPr/>
            </a:pPr>
            <a:r>
              <a:rPr lang="en-US" sz="2400" dirty="0" smtClean="0">
                <a:solidFill>
                  <a:srgbClr val="000000"/>
                </a:solidFill>
                <a:latin typeface="Lucida Grande" charset="0"/>
                <a:ea typeface="ＭＳ Ｐゴシック" charset="-128"/>
              </a:rPr>
              <a:t>How will the success of this project be tracked?</a:t>
            </a:r>
          </a:p>
          <a:p>
            <a:pPr>
              <a:defRPr/>
            </a:pPr>
            <a:r>
              <a:rPr lang="en-US" sz="2400" dirty="0" smtClean="0">
                <a:solidFill>
                  <a:srgbClr val="000000"/>
                </a:solidFill>
                <a:latin typeface="Lucida Grande" charset="0"/>
                <a:ea typeface="ＭＳ Ｐゴシック" charset="-128"/>
              </a:rPr>
              <a:t>A correlation between course benchmarks and the pre-test scores will be evaluated.</a:t>
            </a:r>
          </a:p>
          <a:p>
            <a:pPr lvl="1">
              <a:defRPr/>
            </a:pPr>
            <a:r>
              <a:rPr lang="en-US" sz="1800" dirty="0" smtClean="0">
                <a:solidFill>
                  <a:srgbClr val="000000"/>
                </a:solidFill>
                <a:latin typeface="Lucida Grande" charset="0"/>
                <a:ea typeface="ＭＳ Ｐゴシック" charset="-128"/>
              </a:rPr>
              <a:t>Exam scores</a:t>
            </a:r>
          </a:p>
          <a:p>
            <a:pPr lvl="1">
              <a:defRPr/>
            </a:pPr>
            <a:r>
              <a:rPr lang="en-US" sz="1800" dirty="0" smtClean="0">
                <a:solidFill>
                  <a:srgbClr val="000000"/>
                </a:solidFill>
                <a:latin typeface="Lucida Grande" charset="0"/>
                <a:ea typeface="ＭＳ Ｐゴシック" charset="-128"/>
              </a:rPr>
              <a:t>ACS Final Exam scores</a:t>
            </a:r>
          </a:p>
          <a:p>
            <a:pPr lvl="1">
              <a:defRPr/>
            </a:pPr>
            <a:r>
              <a:rPr lang="en-US" sz="1800" dirty="0" smtClean="0">
                <a:solidFill>
                  <a:srgbClr val="000000"/>
                </a:solidFill>
                <a:latin typeface="Lucida Grande" charset="0"/>
                <a:ea typeface="ＭＳ Ｐゴシック" charset="-128"/>
              </a:rPr>
              <a:t>Online homework scores</a:t>
            </a:r>
          </a:p>
          <a:p>
            <a:pPr lvl="1">
              <a:defRPr/>
            </a:pPr>
            <a:r>
              <a:rPr lang="en-US" sz="1800" dirty="0" smtClean="0">
                <a:solidFill>
                  <a:srgbClr val="000000"/>
                </a:solidFill>
                <a:latin typeface="Lucida Grande" charset="0"/>
                <a:ea typeface="ＭＳ Ｐゴシック" charset="-128"/>
              </a:rPr>
              <a:t>Overall course grade %</a:t>
            </a:r>
          </a:p>
          <a:p>
            <a:pPr>
              <a:defRPr/>
            </a:pPr>
            <a:r>
              <a:rPr lang="en-US" sz="2400" dirty="0" smtClean="0">
                <a:solidFill>
                  <a:srgbClr val="000000"/>
                </a:solidFill>
                <a:latin typeface="Lucida Grande" charset="0"/>
                <a:ea typeface="ＭＳ Ｐゴシック" charset="-128"/>
              </a:rPr>
              <a:t>Evaluation of the overall effectiveness of this strategy.</a:t>
            </a:r>
          </a:p>
          <a:p>
            <a:pPr lvl="1">
              <a:defRPr/>
            </a:pPr>
            <a:r>
              <a:rPr lang="en-US" sz="1800" dirty="0" smtClean="0">
                <a:solidFill>
                  <a:srgbClr val="000000"/>
                </a:solidFill>
                <a:latin typeface="Lucida Grande" charset="0"/>
                <a:ea typeface="ＭＳ Ｐゴシック" charset="-128"/>
              </a:rPr>
              <a:t>Compare course GPA from the spring 2016 semester to previous semesters.</a:t>
            </a:r>
          </a:p>
          <a:p>
            <a:pPr lvl="1">
              <a:defRPr/>
            </a:pPr>
            <a:r>
              <a:rPr lang="en-US" sz="1800" dirty="0" smtClean="0">
                <a:solidFill>
                  <a:srgbClr val="000000"/>
                </a:solidFill>
                <a:latin typeface="Lucida Grande" charset="0"/>
                <a:ea typeface="ＭＳ Ｐゴシック" charset="-128"/>
              </a:rPr>
              <a:t>Compare scores on the American Chemical Society standardized final with those from previous semesters.</a:t>
            </a:r>
          </a:p>
          <a:p>
            <a:pPr marL="0" indent="0">
              <a:buFontTx/>
              <a:buNone/>
              <a:defRPr/>
            </a:pPr>
            <a:endParaRPr lang="en-US" sz="2400" dirty="0" smtClean="0">
              <a:solidFill>
                <a:srgbClr val="000000"/>
              </a:solidFill>
              <a:latin typeface="Lucida Grande" charset="0"/>
              <a:ea typeface="ＭＳ Ｐゴシック" charset="-128"/>
            </a:endParaRPr>
          </a:p>
        </p:txBody>
      </p:sp>
    </p:spTree>
    <p:extLst>
      <p:ext uri="{BB962C8B-B14F-4D97-AF65-F5344CB8AC3E}">
        <p14:creationId xmlns:p14="http://schemas.microsoft.com/office/powerpoint/2010/main" val="4067607534"/>
      </p:ext>
    </p:extLst>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47800" y="228600"/>
            <a:ext cx="6324600" cy="838200"/>
          </a:xfrm>
        </p:spPr>
        <p:txBody>
          <a:bodyPr/>
          <a:lstStyle/>
          <a:p>
            <a:pPr eaLnBrk="1" hangingPunct="1"/>
            <a:r>
              <a:rPr lang="en-US" altLang="en-US" sz="2800" b="1" dirty="0" smtClean="0">
                <a:solidFill>
                  <a:schemeClr val="tx1"/>
                </a:solidFill>
                <a:latin typeface="Lucida Grande" charset="0"/>
                <a:ea typeface="ＭＳ Ｐゴシック" panose="020B0600070205080204" pitchFamily="34" charset="-128"/>
              </a:rPr>
              <a:t>Additional Projects </a:t>
            </a:r>
            <a:r>
              <a:rPr lang="en-US" altLang="en-US" sz="2600" b="1" dirty="0" smtClean="0">
                <a:solidFill>
                  <a:schemeClr val="tx1"/>
                </a:solidFill>
                <a:latin typeface="Lucida Grande" charset="0"/>
                <a:ea typeface="ＭＳ Ｐゴシック" panose="020B0600070205080204" pitchFamily="34" charset="-128"/>
              </a:rPr>
              <a:t>(</a:t>
            </a:r>
            <a:r>
              <a:rPr lang="en-US" altLang="en-US" sz="2600" b="1" dirty="0" err="1" smtClean="0">
                <a:solidFill>
                  <a:schemeClr val="tx1"/>
                </a:solidFill>
                <a:latin typeface="Lucida Grande" charset="0"/>
                <a:ea typeface="ＭＳ Ｐゴシック" panose="020B0600070205080204" pitchFamily="34" charset="-128"/>
              </a:rPr>
              <a:t>Chem</a:t>
            </a:r>
            <a:r>
              <a:rPr lang="en-US" altLang="en-US" sz="2600" b="1" dirty="0" smtClean="0">
                <a:solidFill>
                  <a:schemeClr val="tx1"/>
                </a:solidFill>
                <a:latin typeface="Lucida Grande" charset="0"/>
                <a:ea typeface="ＭＳ Ｐゴシック" panose="020B0600070205080204" pitchFamily="34" charset="-128"/>
              </a:rPr>
              <a:t> 2010)</a:t>
            </a:r>
            <a:endParaRPr lang="en-US" altLang="en-US" sz="2600" b="1" dirty="0" smtClean="0">
              <a:latin typeface="Lucida Grande" charset="0"/>
              <a:ea typeface="ＭＳ Ｐゴシック" panose="020B0600070205080204" pitchFamily="34" charset="-128"/>
            </a:endParaRPr>
          </a:p>
        </p:txBody>
      </p:sp>
      <p:sp>
        <p:nvSpPr>
          <p:cNvPr id="21507" name="Rectangle 3"/>
          <p:cNvSpPr>
            <a:spLocks noGrp="1" noChangeArrowheads="1"/>
          </p:cNvSpPr>
          <p:nvPr>
            <p:ph type="body" idx="1"/>
          </p:nvPr>
        </p:nvSpPr>
        <p:spPr>
          <a:xfrm>
            <a:off x="1828800" y="1219200"/>
            <a:ext cx="7086600" cy="5105400"/>
          </a:xfrm>
        </p:spPr>
        <p:txBody>
          <a:bodyPr/>
          <a:lstStyle/>
          <a:p>
            <a:pPr>
              <a:defRPr/>
            </a:pPr>
            <a:r>
              <a:rPr lang="en-US" sz="2200" dirty="0" smtClean="0">
                <a:solidFill>
                  <a:srgbClr val="000000"/>
                </a:solidFill>
                <a:latin typeface="Lucida Grande" charset="0"/>
                <a:ea typeface="ＭＳ Ｐゴシック" charset="-128"/>
              </a:rPr>
              <a:t>Developed an online homework system for Quantitative Analysis (</a:t>
            </a:r>
            <a:r>
              <a:rPr lang="en-US" sz="2200" dirty="0" err="1" smtClean="0">
                <a:solidFill>
                  <a:srgbClr val="000000"/>
                </a:solidFill>
                <a:latin typeface="Lucida Grande" charset="0"/>
                <a:ea typeface="ＭＳ Ｐゴシック" charset="-128"/>
              </a:rPr>
              <a:t>Chem</a:t>
            </a:r>
            <a:r>
              <a:rPr lang="en-US" sz="2200" dirty="0" smtClean="0">
                <a:solidFill>
                  <a:srgbClr val="000000"/>
                </a:solidFill>
                <a:latin typeface="Lucida Grande" charset="0"/>
                <a:ea typeface="ＭＳ Ｐゴシック" charset="-128"/>
              </a:rPr>
              <a:t> 2010)</a:t>
            </a:r>
          </a:p>
          <a:p>
            <a:pPr lvl="1">
              <a:defRPr/>
            </a:pPr>
            <a:r>
              <a:rPr lang="en-US" sz="1800" dirty="0" smtClean="0">
                <a:solidFill>
                  <a:srgbClr val="000000"/>
                </a:solidFill>
                <a:latin typeface="Lucida Grande" charset="0"/>
                <a:ea typeface="ＭＳ Ｐゴシック" charset="-128"/>
              </a:rPr>
              <a:t>Runs in Blackboard &amp; has screencast tutorial videos</a:t>
            </a:r>
          </a:p>
          <a:p>
            <a:pPr lvl="1">
              <a:defRPr/>
            </a:pPr>
            <a:r>
              <a:rPr lang="en-US" sz="1800" dirty="0" smtClean="0">
                <a:solidFill>
                  <a:srgbClr val="000000"/>
                </a:solidFill>
                <a:latin typeface="Lucida Grande" charset="0"/>
                <a:ea typeface="ＭＳ Ｐゴシック" charset="-128"/>
              </a:rPr>
              <a:t>Goal:  Incentivize students to stay up with the course material in hopes of improving student success in this challenging course.</a:t>
            </a:r>
          </a:p>
          <a:p>
            <a:pPr lvl="1">
              <a:defRPr/>
            </a:pPr>
            <a:r>
              <a:rPr lang="en-US" sz="1800" dirty="0" smtClean="0">
                <a:solidFill>
                  <a:srgbClr val="000000"/>
                </a:solidFill>
                <a:latin typeface="Lucida Grande" charset="0"/>
                <a:ea typeface="ＭＳ Ｐゴシック" charset="-128"/>
              </a:rPr>
              <a:t>Implementing this during Fall 2015</a:t>
            </a:r>
          </a:p>
          <a:p>
            <a:pPr>
              <a:defRPr/>
            </a:pPr>
            <a:r>
              <a:rPr lang="en-US" sz="2200" dirty="0" smtClean="0">
                <a:solidFill>
                  <a:srgbClr val="000000"/>
                </a:solidFill>
                <a:latin typeface="Lucida Grande" charset="0"/>
                <a:ea typeface="ＭＳ Ｐゴシック" charset="-128"/>
              </a:rPr>
              <a:t>Developed virtual </a:t>
            </a:r>
            <a:r>
              <a:rPr lang="en-US" sz="2200" dirty="0" err="1" smtClean="0">
                <a:solidFill>
                  <a:srgbClr val="000000"/>
                </a:solidFill>
                <a:latin typeface="Lucida Grande" charset="0"/>
                <a:ea typeface="ＭＳ Ｐゴシック" charset="-128"/>
              </a:rPr>
              <a:t>prelab</a:t>
            </a:r>
            <a:r>
              <a:rPr lang="en-US" sz="2200" dirty="0" smtClean="0">
                <a:solidFill>
                  <a:srgbClr val="000000"/>
                </a:solidFill>
                <a:latin typeface="Lucida Grande" charset="0"/>
                <a:ea typeface="ＭＳ Ｐゴシック" charset="-128"/>
              </a:rPr>
              <a:t> videos and online </a:t>
            </a:r>
            <a:r>
              <a:rPr lang="en-US" sz="2200" dirty="0" err="1" smtClean="0">
                <a:solidFill>
                  <a:srgbClr val="000000"/>
                </a:solidFill>
                <a:latin typeface="Lucida Grande" charset="0"/>
                <a:ea typeface="ＭＳ Ｐゴシック" charset="-128"/>
              </a:rPr>
              <a:t>prelab</a:t>
            </a:r>
            <a:r>
              <a:rPr lang="en-US" sz="2200" dirty="0" smtClean="0">
                <a:solidFill>
                  <a:srgbClr val="000000"/>
                </a:solidFill>
                <a:latin typeface="Lucida Grande" charset="0"/>
                <a:ea typeface="ＭＳ Ｐゴシック" charset="-128"/>
              </a:rPr>
              <a:t> assessments for Quantitative Analysis</a:t>
            </a:r>
          </a:p>
          <a:p>
            <a:pPr lvl="1">
              <a:defRPr/>
            </a:pPr>
            <a:r>
              <a:rPr lang="en-US" sz="1800" dirty="0" smtClean="0">
                <a:solidFill>
                  <a:srgbClr val="000000"/>
                </a:solidFill>
                <a:latin typeface="Lucida Grande" charset="0"/>
                <a:ea typeface="ＭＳ Ｐゴシック" charset="-128"/>
              </a:rPr>
              <a:t>Runs in Blackboard</a:t>
            </a:r>
          </a:p>
          <a:p>
            <a:pPr lvl="1">
              <a:defRPr/>
            </a:pPr>
            <a:r>
              <a:rPr lang="en-US" sz="1800" dirty="0" smtClean="0">
                <a:solidFill>
                  <a:srgbClr val="000000"/>
                </a:solidFill>
                <a:latin typeface="Lucida Grande" charset="0"/>
                <a:ea typeface="ＭＳ Ｐゴシック" charset="-128"/>
              </a:rPr>
              <a:t>Students must complete these prior to starting an associated lab.</a:t>
            </a:r>
          </a:p>
          <a:p>
            <a:pPr lvl="1">
              <a:defRPr/>
            </a:pPr>
            <a:r>
              <a:rPr lang="en-US" sz="1800" dirty="0" smtClean="0">
                <a:solidFill>
                  <a:srgbClr val="000000"/>
                </a:solidFill>
                <a:latin typeface="Lucida Grande" charset="0"/>
                <a:ea typeface="ＭＳ Ｐゴシック" charset="-128"/>
              </a:rPr>
              <a:t>Goal:  Increase student preparedness for the challenging labs in Quantitative Analysis (CHEM 2010)</a:t>
            </a:r>
          </a:p>
          <a:p>
            <a:pPr lvl="1">
              <a:defRPr/>
            </a:pPr>
            <a:r>
              <a:rPr lang="en-US" sz="1800" dirty="0" smtClean="0">
                <a:solidFill>
                  <a:srgbClr val="000000"/>
                </a:solidFill>
                <a:latin typeface="Lucida Grande" charset="0"/>
                <a:ea typeface="ＭＳ Ｐゴシック" charset="-128"/>
              </a:rPr>
              <a:t>Implementing this during Fall 2015.</a:t>
            </a:r>
          </a:p>
          <a:p>
            <a:pPr marL="0" indent="0">
              <a:buFontTx/>
              <a:buNone/>
              <a:defRPr/>
            </a:pPr>
            <a:endParaRPr lang="en-US" sz="2400" dirty="0" smtClean="0">
              <a:solidFill>
                <a:srgbClr val="000000"/>
              </a:solidFill>
              <a:latin typeface="Lucida Grande" charset="0"/>
              <a:ea typeface="ＭＳ Ｐゴシック" charset="-128"/>
            </a:endParaRPr>
          </a:p>
        </p:txBody>
      </p:sp>
    </p:spTree>
    <p:extLst>
      <p:ext uri="{BB962C8B-B14F-4D97-AF65-F5344CB8AC3E}">
        <p14:creationId xmlns:p14="http://schemas.microsoft.com/office/powerpoint/2010/main" val="2353462585"/>
      </p:ext>
    </p:extLst>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00200" y="228600"/>
            <a:ext cx="5791200" cy="838200"/>
          </a:xfrm>
        </p:spPr>
        <p:txBody>
          <a:bodyPr/>
          <a:lstStyle/>
          <a:p>
            <a:pPr eaLnBrk="1" hangingPunct="1"/>
            <a:r>
              <a:rPr lang="en-US" altLang="en-US" sz="3600" b="1" dirty="0" smtClean="0">
                <a:solidFill>
                  <a:schemeClr val="tx1"/>
                </a:solidFill>
                <a:latin typeface="Lucida Grande" charset="0"/>
                <a:ea typeface="ＭＳ Ｐゴシック" panose="020B0600070205080204" pitchFamily="34" charset="-128"/>
              </a:rPr>
              <a:t>Acknowledgements</a:t>
            </a:r>
            <a:endParaRPr lang="en-US" altLang="en-US" b="1" dirty="0" smtClean="0">
              <a:latin typeface="Lucida Grande" charset="0"/>
              <a:ea typeface="ＭＳ Ｐゴシック" panose="020B0600070205080204" pitchFamily="34" charset="-128"/>
            </a:endParaRPr>
          </a:p>
        </p:txBody>
      </p:sp>
      <p:sp>
        <p:nvSpPr>
          <p:cNvPr id="21507" name="Rectangle 3"/>
          <p:cNvSpPr>
            <a:spLocks noGrp="1" noChangeArrowheads="1"/>
          </p:cNvSpPr>
          <p:nvPr>
            <p:ph type="body" idx="1"/>
          </p:nvPr>
        </p:nvSpPr>
        <p:spPr>
          <a:xfrm>
            <a:off x="1828800" y="1219200"/>
            <a:ext cx="7086600" cy="5105400"/>
          </a:xfrm>
        </p:spPr>
        <p:txBody>
          <a:bodyPr/>
          <a:lstStyle/>
          <a:p>
            <a:pPr>
              <a:defRPr/>
            </a:pPr>
            <a:r>
              <a:rPr lang="en-US" sz="2400" dirty="0" smtClean="0">
                <a:solidFill>
                  <a:srgbClr val="000000"/>
                </a:solidFill>
                <a:latin typeface="Lucida Grande" charset="0"/>
                <a:ea typeface="ＭＳ Ｐゴシック" charset="-128"/>
              </a:rPr>
              <a:t>Chancellor’s Office and </a:t>
            </a:r>
            <a:r>
              <a:rPr lang="en-US" sz="2400" dirty="0" err="1" smtClean="0">
                <a:solidFill>
                  <a:srgbClr val="000000"/>
                </a:solidFill>
                <a:latin typeface="Lucida Grande" charset="0"/>
                <a:ea typeface="ＭＳ Ｐゴシック" charset="-128"/>
              </a:rPr>
              <a:t>eAcademy</a:t>
            </a:r>
            <a:r>
              <a:rPr lang="en-US" sz="2400" dirty="0" smtClean="0">
                <a:solidFill>
                  <a:srgbClr val="000000"/>
                </a:solidFill>
                <a:latin typeface="Lucida Grande" charset="0"/>
                <a:ea typeface="ＭＳ Ｐゴシック" charset="-128"/>
              </a:rPr>
              <a:t> program for financial support.</a:t>
            </a:r>
          </a:p>
          <a:p>
            <a:pPr>
              <a:defRPr/>
            </a:pPr>
            <a:endParaRPr lang="en-US" sz="2200" dirty="0" smtClean="0">
              <a:solidFill>
                <a:srgbClr val="000000"/>
              </a:solidFill>
              <a:latin typeface="Lucida Grande" charset="0"/>
              <a:ea typeface="ＭＳ Ｐゴシック" charset="-128"/>
            </a:endParaRPr>
          </a:p>
          <a:p>
            <a:pPr>
              <a:defRPr/>
            </a:pPr>
            <a:r>
              <a:rPr lang="en-US" sz="2400" dirty="0">
                <a:solidFill>
                  <a:srgbClr val="000000"/>
                </a:solidFill>
              </a:rPr>
              <a:t>CSU Stanislaus Provost’s Office for </a:t>
            </a:r>
            <a:r>
              <a:rPr lang="en-US" sz="2400">
                <a:solidFill>
                  <a:srgbClr val="000000"/>
                </a:solidFill>
              </a:rPr>
              <a:t>financial </a:t>
            </a:r>
            <a:r>
              <a:rPr lang="en-US" sz="2400" smtClean="0">
                <a:solidFill>
                  <a:srgbClr val="000000"/>
                </a:solidFill>
              </a:rPr>
              <a:t>support</a:t>
            </a:r>
            <a:endParaRPr lang="en-US" sz="2200" dirty="0" smtClean="0">
              <a:solidFill>
                <a:srgbClr val="000000"/>
              </a:solidFill>
              <a:latin typeface="Lucida Grande" charset="0"/>
              <a:ea typeface="ＭＳ Ｐゴシック" charset="-128"/>
            </a:endParaRPr>
          </a:p>
          <a:p>
            <a:pPr lvl="1">
              <a:defRPr/>
            </a:pPr>
            <a:r>
              <a:rPr lang="en-US" sz="2200" dirty="0" smtClean="0">
                <a:solidFill>
                  <a:srgbClr val="000000"/>
                </a:solidFill>
                <a:latin typeface="Lucida Grande" charset="0"/>
                <a:ea typeface="ＭＳ Ｐゴシック" charset="-128"/>
              </a:rPr>
              <a:t>Marge </a:t>
            </a:r>
            <a:r>
              <a:rPr lang="en-US" sz="2200" dirty="0" err="1" smtClean="0">
                <a:solidFill>
                  <a:srgbClr val="000000"/>
                </a:solidFill>
                <a:latin typeface="Lucida Grande" charset="0"/>
                <a:ea typeface="ＭＳ Ｐゴシック" charset="-128"/>
              </a:rPr>
              <a:t>Jaasma</a:t>
            </a:r>
            <a:endParaRPr lang="en-US" sz="2200" dirty="0" smtClean="0">
              <a:solidFill>
                <a:srgbClr val="000000"/>
              </a:solidFill>
              <a:latin typeface="Lucida Grande" charset="0"/>
              <a:ea typeface="ＭＳ Ｐゴシック" charset="-128"/>
            </a:endParaRPr>
          </a:p>
          <a:p>
            <a:pPr lvl="1">
              <a:defRPr/>
            </a:pPr>
            <a:r>
              <a:rPr lang="en-US" sz="2200" dirty="0" smtClean="0">
                <a:solidFill>
                  <a:srgbClr val="000000"/>
                </a:solidFill>
                <a:latin typeface="Lucida Grande" charset="0"/>
                <a:ea typeface="ＭＳ Ｐゴシック" charset="-128"/>
              </a:rPr>
              <a:t>Gary </a:t>
            </a:r>
            <a:r>
              <a:rPr lang="en-US" sz="2200" dirty="0" err="1" smtClean="0">
                <a:solidFill>
                  <a:srgbClr val="000000"/>
                </a:solidFill>
                <a:latin typeface="Lucida Grande" charset="0"/>
                <a:ea typeface="ＭＳ Ｐゴシック" charset="-128"/>
              </a:rPr>
              <a:t>Torngren</a:t>
            </a:r>
            <a:endParaRPr lang="en-US" sz="2200" dirty="0" smtClean="0">
              <a:solidFill>
                <a:srgbClr val="000000"/>
              </a:solidFill>
              <a:latin typeface="Lucida Grande" charset="0"/>
              <a:ea typeface="ＭＳ Ｐゴシック" charset="-128"/>
            </a:endParaRPr>
          </a:p>
          <a:p>
            <a:pPr lvl="1">
              <a:defRPr/>
            </a:pPr>
            <a:r>
              <a:rPr lang="en-US" sz="2200" dirty="0" smtClean="0">
                <a:solidFill>
                  <a:srgbClr val="000000"/>
                </a:solidFill>
                <a:latin typeface="Lucida Grande" charset="0"/>
                <a:ea typeface="ＭＳ Ｐゴシック" charset="-128"/>
              </a:rPr>
              <a:t>Sean </a:t>
            </a:r>
            <a:r>
              <a:rPr lang="en-US" sz="2200" dirty="0" err="1" smtClean="0">
                <a:solidFill>
                  <a:srgbClr val="000000"/>
                </a:solidFill>
                <a:latin typeface="Lucida Grande" charset="0"/>
                <a:ea typeface="ＭＳ Ｐゴシック" charset="-128"/>
              </a:rPr>
              <a:t>Prevette</a:t>
            </a:r>
            <a:endParaRPr lang="en-US" sz="2200" dirty="0" smtClean="0">
              <a:solidFill>
                <a:srgbClr val="000000"/>
              </a:solidFill>
              <a:latin typeface="Lucida Grande" charset="0"/>
              <a:ea typeface="ＭＳ Ｐゴシック" charset="-128"/>
            </a:endParaRPr>
          </a:p>
          <a:p>
            <a:pPr marL="0" indent="0">
              <a:buFontTx/>
              <a:buNone/>
              <a:defRPr/>
            </a:pPr>
            <a:endParaRPr lang="en-US" sz="2400" dirty="0" smtClean="0">
              <a:solidFill>
                <a:srgbClr val="000000"/>
              </a:solidFill>
              <a:latin typeface="Lucida Grande" charset="0"/>
              <a:ea typeface="ＭＳ Ｐゴシック" charset="-128"/>
            </a:endParaRPr>
          </a:p>
        </p:txBody>
      </p:sp>
    </p:spTree>
    <p:extLst>
      <p:ext uri="{BB962C8B-B14F-4D97-AF65-F5344CB8AC3E}">
        <p14:creationId xmlns:p14="http://schemas.microsoft.com/office/powerpoint/2010/main" val="2638110256"/>
      </p:ext>
    </p:extLst>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00200" y="228600"/>
            <a:ext cx="5791200" cy="838200"/>
          </a:xfrm>
        </p:spPr>
        <p:txBody>
          <a:bodyPr/>
          <a:lstStyle/>
          <a:p>
            <a:pPr eaLnBrk="1" hangingPunct="1"/>
            <a:r>
              <a:rPr lang="en-US" altLang="en-US" sz="3600" b="1" dirty="0" smtClean="0">
                <a:solidFill>
                  <a:schemeClr val="tx1"/>
                </a:solidFill>
                <a:latin typeface="Lucida Grande" charset="0"/>
                <a:ea typeface="ＭＳ Ｐゴシック" panose="020B0600070205080204" pitchFamily="34" charset="-128"/>
              </a:rPr>
              <a:t>Questions?</a:t>
            </a:r>
            <a:endParaRPr lang="en-US" altLang="en-US" b="1" dirty="0" smtClean="0">
              <a:latin typeface="Lucida Grande" charset="0"/>
              <a:ea typeface="ＭＳ Ｐゴシック" panose="020B0600070205080204" pitchFamily="34" charset="-128"/>
            </a:endParaRPr>
          </a:p>
        </p:txBody>
      </p:sp>
      <p:sp>
        <p:nvSpPr>
          <p:cNvPr id="21507" name="Rectangle 3"/>
          <p:cNvSpPr>
            <a:spLocks noGrp="1" noChangeArrowheads="1"/>
          </p:cNvSpPr>
          <p:nvPr>
            <p:ph type="body" idx="1"/>
          </p:nvPr>
        </p:nvSpPr>
        <p:spPr>
          <a:xfrm>
            <a:off x="1828800" y="1219200"/>
            <a:ext cx="7086600" cy="5105400"/>
          </a:xfrm>
        </p:spPr>
        <p:txBody>
          <a:bodyPr/>
          <a:lstStyle/>
          <a:p>
            <a:pPr marL="0" indent="0">
              <a:buFontTx/>
              <a:buNone/>
              <a:defRPr/>
            </a:pPr>
            <a:endParaRPr lang="en-US" sz="2400" dirty="0" smtClean="0">
              <a:solidFill>
                <a:srgbClr val="000000"/>
              </a:solidFill>
              <a:latin typeface="Lucida Grande" charset="0"/>
              <a:ea typeface="ＭＳ Ｐゴシック" charset="-128"/>
            </a:endParaRPr>
          </a:p>
        </p:txBody>
      </p:sp>
    </p:spTree>
    <p:extLst>
      <p:ext uri="{BB962C8B-B14F-4D97-AF65-F5344CB8AC3E}">
        <p14:creationId xmlns:p14="http://schemas.microsoft.com/office/powerpoint/2010/main" val="3623477721"/>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600200" y="0"/>
            <a:ext cx="5791200" cy="838200"/>
          </a:xfrm>
        </p:spPr>
        <p:txBody>
          <a:bodyPr/>
          <a:lstStyle/>
          <a:p>
            <a:pPr eaLnBrk="1" hangingPunct="1"/>
            <a:r>
              <a:rPr lang="en-US" altLang="en-US" sz="3800" b="1" dirty="0" smtClean="0">
                <a:solidFill>
                  <a:schemeClr val="tx1"/>
                </a:solidFill>
                <a:latin typeface="Lucida Grande" charset="0"/>
                <a:ea typeface="ＭＳ Ｐゴシック" panose="020B0600070205080204" pitchFamily="34" charset="-128"/>
              </a:rPr>
              <a:t/>
            </a:r>
            <a:br>
              <a:rPr lang="en-US" altLang="en-US" sz="3800" b="1" dirty="0" smtClean="0">
                <a:solidFill>
                  <a:schemeClr val="tx1"/>
                </a:solidFill>
                <a:latin typeface="Lucida Grande" charset="0"/>
                <a:ea typeface="ＭＳ Ｐゴシック" panose="020B0600070205080204" pitchFamily="34" charset="-128"/>
              </a:rPr>
            </a:br>
            <a:r>
              <a:rPr lang="en-US" altLang="en-US" b="1" dirty="0" smtClean="0">
                <a:solidFill>
                  <a:schemeClr val="tx1"/>
                </a:solidFill>
                <a:latin typeface="Lucida Grande" charset="0"/>
                <a:ea typeface="ＭＳ Ｐゴシック" panose="020B0600070205080204" pitchFamily="34" charset="-128"/>
              </a:rPr>
              <a:t>Purpose</a:t>
            </a:r>
            <a:r>
              <a:rPr lang="en-US" altLang="en-US" dirty="0" smtClean="0">
                <a:latin typeface="Lucida Grande" charset="0"/>
                <a:ea typeface="ＭＳ Ｐゴシック" panose="020B0600070205080204" pitchFamily="34" charset="-128"/>
              </a:rPr>
              <a:t/>
            </a:r>
            <a:br>
              <a:rPr lang="en-US" altLang="en-US" dirty="0" smtClean="0">
                <a:latin typeface="Lucida Grande" charset="0"/>
                <a:ea typeface="ＭＳ Ｐゴシック" panose="020B0600070205080204" pitchFamily="34" charset="-128"/>
              </a:rPr>
            </a:br>
            <a:endParaRPr lang="en-US" altLang="en-US" b="1" dirty="0" smtClean="0">
              <a:latin typeface="Lucida Grande" charset="0"/>
              <a:ea typeface="ＭＳ Ｐゴシック" panose="020B0600070205080204" pitchFamily="34" charset="-128"/>
            </a:endParaRPr>
          </a:p>
        </p:txBody>
      </p:sp>
      <p:sp>
        <p:nvSpPr>
          <p:cNvPr id="9219" name="Rectangle 3"/>
          <p:cNvSpPr>
            <a:spLocks noGrp="1" noChangeArrowheads="1"/>
          </p:cNvSpPr>
          <p:nvPr>
            <p:ph type="body" idx="1"/>
          </p:nvPr>
        </p:nvSpPr>
        <p:spPr>
          <a:xfrm>
            <a:off x="1600200" y="1219200"/>
            <a:ext cx="7620000" cy="5105400"/>
          </a:xfrm>
        </p:spPr>
        <p:txBody>
          <a:bodyPr/>
          <a:lstStyle/>
          <a:p>
            <a:pPr marL="0" indent="0">
              <a:buNone/>
            </a:pPr>
            <a:r>
              <a:rPr lang="en-US" altLang="en-US" sz="24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Redesigned course will:</a:t>
            </a:r>
          </a:p>
          <a:p>
            <a:r>
              <a:rPr lang="en-US"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Bring course content to a </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personal level </a:t>
            </a:r>
            <a:r>
              <a:rPr lang="en-US"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by providing option to analyze </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their own genetic data </a:t>
            </a:r>
            <a:r>
              <a:rPr lang="en-US"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or anonymized human data</a:t>
            </a:r>
          </a:p>
          <a:p>
            <a:r>
              <a:rPr lang="en-US" altLang="en-US" sz="24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Provide interdisciplinary context to course content by engaging in ethical discussions and personal reflections of genetics concepts </a:t>
            </a:r>
          </a:p>
          <a:p>
            <a:r>
              <a:rPr lang="en-US" altLang="en-US" sz="24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Encourage conversations with family members regarding genetic inheritance and genetic conditions</a:t>
            </a:r>
          </a:p>
          <a:p>
            <a:r>
              <a:rPr lang="en-US" altLang="en-US" sz="24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Integrate valuable genomic analysis skills that will enhance their employment and graduate school prospects</a:t>
            </a:r>
          </a:p>
          <a:p>
            <a:pPr marL="0" indent="0">
              <a:buNone/>
            </a:pPr>
            <a:endParaRPr lang="en-US" altLang="en-US" sz="2400" dirty="0" smtClean="0">
              <a:solidFill>
                <a:srgbClr val="000000"/>
              </a:solidFill>
              <a:latin typeface="Lucida Grande" charset="0"/>
              <a:ea typeface="ＭＳ Ｐゴシック" panose="020B0600070205080204" pitchFamily="34" charset="-128"/>
            </a:endParaRPr>
          </a:p>
          <a:p>
            <a:endParaRPr lang="en-US" altLang="en-US" sz="2400" dirty="0" smtClean="0">
              <a:solidFill>
                <a:srgbClr val="000000"/>
              </a:solidFill>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1647367382"/>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600200" y="228600"/>
            <a:ext cx="5791200" cy="838200"/>
          </a:xfrm>
        </p:spPr>
        <p:txBody>
          <a:bodyPr/>
          <a:lstStyle/>
          <a:p>
            <a:pPr eaLnBrk="1" hangingPunct="1"/>
            <a:r>
              <a:rPr lang="en-US" altLang="en-US" sz="3600" b="1" smtClean="0">
                <a:solidFill>
                  <a:schemeClr val="tx1"/>
                </a:solidFill>
                <a:latin typeface="Lucida Grande" charset="0"/>
                <a:ea typeface="ＭＳ Ｐゴシック" panose="020B0600070205080204" pitchFamily="34" charset="-128"/>
              </a:rPr>
              <a:t>Process</a:t>
            </a:r>
            <a:endParaRPr lang="en-US" altLang="en-US" b="1" smtClean="0">
              <a:latin typeface="Lucida Grande" charset="0"/>
              <a:ea typeface="ＭＳ Ｐゴシック" panose="020B0600070205080204" pitchFamily="34" charset="-128"/>
            </a:endParaRPr>
          </a:p>
        </p:txBody>
      </p:sp>
      <p:sp>
        <p:nvSpPr>
          <p:cNvPr id="11267" name="Rectangle 3"/>
          <p:cNvSpPr>
            <a:spLocks noGrp="1" noChangeArrowheads="1"/>
          </p:cNvSpPr>
          <p:nvPr>
            <p:ph type="body" idx="1"/>
          </p:nvPr>
        </p:nvSpPr>
        <p:spPr>
          <a:xfrm>
            <a:off x="1828800" y="1219200"/>
            <a:ext cx="7086600" cy="5105400"/>
          </a:xfrm>
        </p:spPr>
        <p:txBody>
          <a:bodyPr/>
          <a:lstStyle/>
          <a:p>
            <a:r>
              <a:rPr lang="en-US" altLang="en-US" sz="2400" dirty="0" smtClean="0">
                <a:solidFill>
                  <a:srgbClr val="000000"/>
                </a:solidFill>
                <a:latin typeface="Lucida Grande" charset="0"/>
                <a:ea typeface="ＭＳ Ｐゴシック" panose="020B0600070205080204" pitchFamily="34" charset="-128"/>
              </a:rPr>
              <a:t>Students given option to get their own DNA tested through 23andMe, or use anonymous human data for analysis</a:t>
            </a:r>
          </a:p>
          <a:p>
            <a:r>
              <a:rPr lang="en-US" altLang="en-US" sz="2400" dirty="0" smtClean="0">
                <a:solidFill>
                  <a:srgbClr val="000000"/>
                </a:solidFill>
                <a:latin typeface="Lucida Grande" charset="0"/>
                <a:ea typeface="ＭＳ Ｐゴシック" panose="020B0600070205080204" pitchFamily="34" charset="-128"/>
              </a:rPr>
              <a:t>Graded homework assignments using genomic analysis tools available on the internet to explore their genetic data and linking the activities to genetic concepts</a:t>
            </a:r>
          </a:p>
          <a:p>
            <a:r>
              <a:rPr lang="en-US" altLang="en-US" sz="2400" dirty="0">
                <a:solidFill>
                  <a:srgbClr val="000000"/>
                </a:solidFill>
                <a:latin typeface="Lucida Grande" charset="0"/>
                <a:ea typeface="ＭＳ Ｐゴシック" panose="020B0600070205080204" pitchFamily="34" charset="-128"/>
              </a:rPr>
              <a:t>S</a:t>
            </a:r>
            <a:r>
              <a:rPr lang="en-US" altLang="en-US" sz="2400" dirty="0" smtClean="0">
                <a:solidFill>
                  <a:srgbClr val="000000"/>
                </a:solidFill>
                <a:latin typeface="Lucida Grande" charset="0"/>
                <a:ea typeface="ＭＳ Ｐゴシック" panose="020B0600070205080204" pitchFamily="34" charset="-128"/>
              </a:rPr>
              <a:t>mall group discussions using case studies to raise bioethical issues that integrate genetics concepts</a:t>
            </a:r>
          </a:p>
          <a:p>
            <a:r>
              <a:rPr lang="en-US" altLang="en-US" sz="2400" dirty="0" smtClean="0">
                <a:solidFill>
                  <a:srgbClr val="000000"/>
                </a:solidFill>
                <a:latin typeface="Lucida Grande" charset="0"/>
                <a:ea typeface="ＭＳ Ｐゴシック" panose="020B0600070205080204" pitchFamily="34" charset="-128"/>
              </a:rPr>
              <a:t>Guest speakers will help connect genetic concepts to the real world outside the classroom</a:t>
            </a:r>
          </a:p>
        </p:txBody>
      </p:sp>
    </p:spTree>
    <p:extLst>
      <p:ext uri="{BB962C8B-B14F-4D97-AF65-F5344CB8AC3E}">
        <p14:creationId xmlns:p14="http://schemas.microsoft.com/office/powerpoint/2010/main" val="2860367665"/>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025" y="546267"/>
            <a:ext cx="6858000" cy="914400"/>
          </a:xfrm>
        </p:spPr>
        <p:txBody>
          <a:bodyPr/>
          <a:lstStyle/>
          <a:p>
            <a:pPr algn="ctr"/>
            <a:r>
              <a:rPr lang="en-US" dirty="0" smtClean="0"/>
              <a:t>23andMe Spit tube for DNA sample</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turbo.paulstamatiou.com/uploads/2010/03/pstam_23andme_spit_tube_op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25" y="1583378"/>
            <a:ext cx="7162800" cy="4644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894767"/>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600200" y="228600"/>
            <a:ext cx="5791200" cy="838200"/>
          </a:xfrm>
        </p:spPr>
        <p:txBody>
          <a:bodyPr/>
          <a:lstStyle/>
          <a:p>
            <a:pPr eaLnBrk="1" hangingPunct="1"/>
            <a:r>
              <a:rPr lang="en-US" altLang="en-US" sz="3600" b="1" smtClean="0">
                <a:solidFill>
                  <a:schemeClr val="tx1"/>
                </a:solidFill>
                <a:latin typeface="Lucida Grande" charset="0"/>
                <a:ea typeface="ＭＳ Ｐゴシック" panose="020B0600070205080204" pitchFamily="34" charset="-128"/>
              </a:rPr>
              <a:t>Process</a:t>
            </a:r>
            <a:endParaRPr lang="en-US" altLang="en-US" b="1" smtClean="0">
              <a:latin typeface="Lucida Grande" charset="0"/>
              <a:ea typeface="ＭＳ Ｐゴシック" panose="020B0600070205080204" pitchFamily="34" charset="-128"/>
            </a:endParaRPr>
          </a:p>
        </p:txBody>
      </p:sp>
      <p:sp>
        <p:nvSpPr>
          <p:cNvPr id="11267" name="Rectangle 3"/>
          <p:cNvSpPr>
            <a:spLocks noGrp="1" noChangeArrowheads="1"/>
          </p:cNvSpPr>
          <p:nvPr>
            <p:ph type="body" idx="1"/>
          </p:nvPr>
        </p:nvSpPr>
        <p:spPr>
          <a:xfrm>
            <a:off x="1594022" y="1143000"/>
            <a:ext cx="7514968" cy="5105400"/>
          </a:xfrm>
        </p:spPr>
        <p:txBody>
          <a:bodyPr/>
          <a:lstStyle/>
          <a:p>
            <a:r>
              <a:rPr lang="en-US" altLang="en-US" sz="2000" dirty="0" smtClean="0">
                <a:solidFill>
                  <a:srgbClr val="000000"/>
                </a:solidFill>
                <a:latin typeface="Lucida Grande" charset="0"/>
                <a:ea typeface="ＭＳ Ｐゴシック" panose="020B0600070205080204" pitchFamily="34" charset="-128"/>
              </a:rPr>
              <a:t>IRB approval obtained on August 27, 2015</a:t>
            </a:r>
          </a:p>
          <a:p>
            <a:pPr marL="0" indent="0">
              <a:buNone/>
            </a:pPr>
            <a:endParaRPr lang="en-US" altLang="en-US" sz="800" dirty="0" smtClean="0">
              <a:solidFill>
                <a:srgbClr val="000000"/>
              </a:solidFill>
              <a:latin typeface="Lucida Grande" charset="0"/>
              <a:ea typeface="ＭＳ Ｐゴシック" panose="020B0600070205080204" pitchFamily="34" charset="-128"/>
            </a:endParaRPr>
          </a:p>
          <a:p>
            <a:r>
              <a:rPr lang="en-US" altLang="en-US" sz="2000" dirty="0">
                <a:solidFill>
                  <a:srgbClr val="000000"/>
                </a:solidFill>
                <a:latin typeface="Lucida Grande" charset="0"/>
                <a:ea typeface="ＭＳ Ｐゴシック" panose="020B0600070205080204" pitchFamily="34" charset="-128"/>
              </a:rPr>
              <a:t>I</a:t>
            </a:r>
            <a:r>
              <a:rPr lang="en-US" altLang="en-US" sz="2000" dirty="0" smtClean="0">
                <a:solidFill>
                  <a:srgbClr val="000000"/>
                </a:solidFill>
                <a:latin typeface="Lucida Grande" charset="0"/>
                <a:ea typeface="ＭＳ Ｐゴシック" panose="020B0600070205080204" pitchFamily="34" charset="-128"/>
              </a:rPr>
              <a:t>nformed consent session about 23andme testing provided by genetic counseling students on 9/15</a:t>
            </a:r>
          </a:p>
          <a:p>
            <a:pPr marL="0" indent="0">
              <a:buNone/>
            </a:pPr>
            <a:endParaRPr lang="en-US" altLang="en-US" sz="800" dirty="0" smtClean="0">
              <a:solidFill>
                <a:srgbClr val="000000"/>
              </a:solidFill>
              <a:latin typeface="Lucida Grande" charset="0"/>
              <a:ea typeface="ＭＳ Ｐゴシック" panose="020B0600070205080204" pitchFamily="34" charset="-128"/>
            </a:endParaRPr>
          </a:p>
          <a:p>
            <a:r>
              <a:rPr lang="en-US" altLang="en-US" sz="2000" dirty="0" smtClean="0">
                <a:solidFill>
                  <a:srgbClr val="000000"/>
                </a:solidFill>
                <a:latin typeface="Lucida Grande" charset="0"/>
                <a:ea typeface="ＭＳ Ｐゴシック" panose="020B0600070205080204" pitchFamily="34" charset="-128"/>
              </a:rPr>
              <a:t>Students took Genetics Concepts Assessment test 9/1. Will take it again at the end of the term</a:t>
            </a:r>
          </a:p>
          <a:p>
            <a:pPr marL="0" indent="0">
              <a:buNone/>
            </a:pPr>
            <a:endParaRPr lang="en-US" altLang="en-US" sz="800" dirty="0" smtClean="0">
              <a:solidFill>
                <a:srgbClr val="000000"/>
              </a:solidFill>
              <a:latin typeface="Lucida Grande" charset="0"/>
              <a:ea typeface="ＭＳ Ｐゴシック" panose="020B0600070205080204" pitchFamily="34" charset="-128"/>
            </a:endParaRPr>
          </a:p>
          <a:p>
            <a:r>
              <a:rPr lang="en-US" altLang="en-US" sz="2000" dirty="0" smtClean="0">
                <a:solidFill>
                  <a:srgbClr val="000000"/>
                </a:solidFill>
                <a:latin typeface="Lucida Grande" charset="0"/>
                <a:ea typeface="ＭＳ Ｐゴシック" panose="020B0600070205080204" pitchFamily="34" charset="-128"/>
              </a:rPr>
              <a:t>A guest speaker provided a personal story about a genetic condition on 9/22</a:t>
            </a:r>
          </a:p>
          <a:p>
            <a:pPr marL="0" indent="0">
              <a:buNone/>
            </a:pPr>
            <a:endParaRPr lang="en-US" altLang="en-US" sz="800" dirty="0" smtClean="0">
              <a:solidFill>
                <a:srgbClr val="000000"/>
              </a:solidFill>
              <a:latin typeface="Lucida Grande" charset="0"/>
              <a:ea typeface="ＭＳ Ｐゴシック" panose="020B0600070205080204" pitchFamily="34" charset="-128"/>
            </a:endParaRPr>
          </a:p>
          <a:p>
            <a:r>
              <a:rPr lang="en-US" altLang="en-US" sz="2000" dirty="0">
                <a:solidFill>
                  <a:srgbClr val="000000"/>
                </a:solidFill>
                <a:latin typeface="Lucida Grande" charset="0"/>
                <a:ea typeface="ＭＳ Ｐゴシック" panose="020B0600070205080204" pitchFamily="34" charset="-128"/>
              </a:rPr>
              <a:t>O</a:t>
            </a:r>
            <a:r>
              <a:rPr lang="en-US" altLang="en-US" sz="2000" dirty="0" smtClean="0">
                <a:solidFill>
                  <a:srgbClr val="000000"/>
                </a:solidFill>
                <a:latin typeface="Lucida Grande" charset="0"/>
                <a:ea typeface="ＭＳ Ｐゴシック" panose="020B0600070205080204" pitchFamily="34" charset="-128"/>
              </a:rPr>
              <a:t>nline pre-survey will be open for one week starting Sept. 28.  Post survey available last week of semester</a:t>
            </a:r>
          </a:p>
          <a:p>
            <a:pPr marL="0" indent="0">
              <a:buNone/>
            </a:pPr>
            <a:endParaRPr lang="en-US" altLang="en-US" sz="800" dirty="0" smtClean="0">
              <a:solidFill>
                <a:srgbClr val="000000"/>
              </a:solidFill>
              <a:latin typeface="Lucida Grande" charset="0"/>
              <a:ea typeface="ＭＳ Ｐゴシック" panose="020B0600070205080204" pitchFamily="34" charset="-128"/>
            </a:endParaRPr>
          </a:p>
          <a:p>
            <a:r>
              <a:rPr lang="en-US" altLang="en-US" sz="2000" dirty="0" smtClean="0">
                <a:solidFill>
                  <a:srgbClr val="000000"/>
                </a:solidFill>
                <a:latin typeface="Lucida Grande" charset="0"/>
                <a:ea typeface="ＭＳ Ｐゴシック" panose="020B0600070205080204" pitchFamily="34" charset="-128"/>
              </a:rPr>
              <a:t>4 homework assignments spread out during the semester will involve using genomic analysis tools</a:t>
            </a:r>
          </a:p>
          <a:p>
            <a:pPr marL="0" indent="0">
              <a:buNone/>
            </a:pPr>
            <a:endParaRPr lang="en-US" altLang="en-US" sz="800" dirty="0" smtClean="0">
              <a:solidFill>
                <a:srgbClr val="000000"/>
              </a:solidFill>
              <a:latin typeface="Lucida Grande" charset="0"/>
              <a:ea typeface="ＭＳ Ｐゴシック" panose="020B0600070205080204" pitchFamily="34" charset="-128"/>
            </a:endParaRPr>
          </a:p>
          <a:p>
            <a:r>
              <a:rPr lang="en-US" altLang="en-US" sz="2000" dirty="0" smtClean="0">
                <a:solidFill>
                  <a:srgbClr val="000000"/>
                </a:solidFill>
                <a:latin typeface="Lucida Grande" charset="0"/>
                <a:ea typeface="ＭＳ Ｐゴシック" panose="020B0600070205080204" pitchFamily="34" charset="-128"/>
              </a:rPr>
              <a:t>Students analyzing their own genetic data from 23andMe will get their results at end of October</a:t>
            </a:r>
          </a:p>
          <a:p>
            <a:endParaRPr lang="en-US" altLang="en-US" sz="2400" dirty="0" smtClean="0">
              <a:solidFill>
                <a:srgbClr val="000000"/>
              </a:solidFill>
              <a:latin typeface="Lucida Grande" charset="0"/>
              <a:ea typeface="ＭＳ Ｐゴシック" panose="020B0600070205080204" pitchFamily="34" charset="-128"/>
            </a:endParaRPr>
          </a:p>
        </p:txBody>
      </p:sp>
    </p:spTree>
    <p:extLst>
      <p:ext uri="{BB962C8B-B14F-4D97-AF65-F5344CB8AC3E}">
        <p14:creationId xmlns:p14="http://schemas.microsoft.com/office/powerpoint/2010/main" val="862284937"/>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0" y="228600"/>
            <a:ext cx="5791200" cy="838200"/>
          </a:xfrm>
        </p:spPr>
        <p:txBody>
          <a:bodyPr/>
          <a:lstStyle/>
          <a:p>
            <a:pPr eaLnBrk="1" hangingPunct="1"/>
            <a:r>
              <a:rPr lang="en-US" altLang="en-US" sz="3600" b="1" dirty="0" smtClean="0">
                <a:solidFill>
                  <a:schemeClr val="tx1"/>
                </a:solidFill>
                <a:latin typeface="Lucida Grande" charset="0"/>
                <a:ea typeface="ＭＳ Ｐゴシック" panose="020B0600070205080204" pitchFamily="34" charset="-128"/>
              </a:rPr>
              <a:t>Evaluation</a:t>
            </a:r>
            <a:endParaRPr lang="en-US" altLang="en-US" b="1" dirty="0" smtClean="0">
              <a:latin typeface="Lucida Grande" charset="0"/>
              <a:ea typeface="ＭＳ Ｐゴシック" panose="020B0600070205080204" pitchFamily="34" charset="-128"/>
            </a:endParaRPr>
          </a:p>
        </p:txBody>
      </p:sp>
      <p:sp>
        <p:nvSpPr>
          <p:cNvPr id="21507" name="Rectangle 3"/>
          <p:cNvSpPr>
            <a:spLocks noGrp="1" noChangeArrowheads="1"/>
          </p:cNvSpPr>
          <p:nvPr>
            <p:ph type="body" idx="1"/>
          </p:nvPr>
        </p:nvSpPr>
        <p:spPr>
          <a:xfrm>
            <a:off x="1676400" y="1371600"/>
            <a:ext cx="7086600" cy="5105400"/>
          </a:xfrm>
        </p:spPr>
        <p:txBody>
          <a:bodyPr/>
          <a:lstStyle/>
          <a:p>
            <a:pPr>
              <a:defRPr/>
            </a:pPr>
            <a:r>
              <a:rPr lang="en-US" sz="2200" dirty="0" smtClean="0">
                <a:solidFill>
                  <a:srgbClr val="000000"/>
                </a:solidFill>
                <a:latin typeface="Lucida Grande" charset="0"/>
                <a:ea typeface="ＭＳ Ｐゴシック" charset="-128"/>
              </a:rPr>
              <a:t>Pre and post-course </a:t>
            </a:r>
            <a:r>
              <a:rPr lang="en-US" sz="2200" u="sng" dirty="0" smtClean="0">
                <a:solidFill>
                  <a:srgbClr val="000000"/>
                </a:solidFill>
                <a:latin typeface="Lucida Grande" charset="0"/>
                <a:ea typeface="ＭＳ Ｐゴシック" charset="-128"/>
              </a:rPr>
              <a:t>Genetic Concepts Assessment test</a:t>
            </a:r>
            <a:r>
              <a:rPr lang="en-US" sz="2200" dirty="0" smtClean="0">
                <a:solidFill>
                  <a:srgbClr val="000000"/>
                </a:solidFill>
                <a:latin typeface="Lucida Grande" charset="0"/>
                <a:ea typeface="ＭＳ Ｐゴシック" charset="-128"/>
              </a:rPr>
              <a:t> at beginning and end of the course to measure changes in their score relative to a control group of students in a different section of the same course</a:t>
            </a:r>
          </a:p>
          <a:p>
            <a:pPr>
              <a:defRPr/>
            </a:pPr>
            <a:r>
              <a:rPr lang="en-US" sz="2200" dirty="0" smtClean="0">
                <a:solidFill>
                  <a:srgbClr val="000000"/>
                </a:solidFill>
                <a:latin typeface="Lucida Grande" charset="0"/>
                <a:ea typeface="ＭＳ Ｐゴシック" charset="-128"/>
              </a:rPr>
              <a:t>Students will take pre and post course </a:t>
            </a:r>
            <a:r>
              <a:rPr lang="en-US" sz="2200" u="sng" dirty="0" smtClean="0">
                <a:solidFill>
                  <a:srgbClr val="000000"/>
                </a:solidFill>
                <a:latin typeface="Lucida Grande" charset="0"/>
                <a:ea typeface="ＭＳ Ｐゴシック" charset="-128"/>
              </a:rPr>
              <a:t>surveys</a:t>
            </a:r>
            <a:r>
              <a:rPr lang="en-US" sz="2200" dirty="0" smtClean="0">
                <a:solidFill>
                  <a:srgbClr val="000000"/>
                </a:solidFill>
                <a:latin typeface="Lucida Grande" charset="0"/>
                <a:ea typeface="ＭＳ Ｐゴシック" charset="-128"/>
              </a:rPr>
              <a:t> to assess their attitudes, opinions, and feedback about the course activities</a:t>
            </a:r>
          </a:p>
          <a:p>
            <a:pPr>
              <a:defRPr/>
            </a:pPr>
            <a:r>
              <a:rPr lang="en-US" sz="2200" dirty="0" smtClean="0">
                <a:solidFill>
                  <a:srgbClr val="000000"/>
                </a:solidFill>
                <a:latin typeface="Lucida Grande" charset="0"/>
                <a:ea typeface="ＭＳ Ｐゴシック" charset="-128"/>
              </a:rPr>
              <a:t>Final course grades will be compared to grades in previous offerings of the course in other semesters, and the other concurrent section offered this fall</a:t>
            </a:r>
          </a:p>
          <a:p>
            <a:pPr>
              <a:defRPr/>
            </a:pPr>
            <a:r>
              <a:rPr lang="en-US" sz="2200" dirty="0" smtClean="0">
                <a:solidFill>
                  <a:srgbClr val="000000"/>
                </a:solidFill>
                <a:latin typeface="Lucida Grande" charset="0"/>
                <a:ea typeface="ＭＳ Ｐゴシック" charset="-128"/>
              </a:rPr>
              <a:t>Post course interviews with students in the course will take place about 6 months after course ends to collect their feedback </a:t>
            </a:r>
          </a:p>
        </p:txBody>
      </p:sp>
    </p:spTree>
    <p:extLst>
      <p:ext uri="{BB962C8B-B14F-4D97-AF65-F5344CB8AC3E}">
        <p14:creationId xmlns:p14="http://schemas.microsoft.com/office/powerpoint/2010/main" val="4111944114"/>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Rectangle 3"/>
          <p:cNvSpPr>
            <a:spLocks noChangeArrowheads="1"/>
          </p:cNvSpPr>
          <p:nvPr/>
        </p:nvSpPr>
        <p:spPr bwMode="auto">
          <a:xfrm>
            <a:off x="304800" y="1219200"/>
            <a:ext cx="7620000"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79551B"/>
                </a:solidFill>
                <a:latin typeface="Lucida Grande" charset="0"/>
                <a:ea typeface="ＭＳ Ｐゴシック" panose="020B0600070205080204" pitchFamily="34" charset="-128"/>
              </a:defRPr>
            </a:lvl1pPr>
            <a:lvl2pPr marL="742950" indent="-285750">
              <a:spcBef>
                <a:spcPct val="20000"/>
              </a:spcBef>
              <a:buChar char="–"/>
              <a:defRPr sz="2400">
                <a:solidFill>
                  <a:srgbClr val="79551B"/>
                </a:solidFill>
                <a:latin typeface="Lucida Grande" charset="0"/>
                <a:ea typeface="ＭＳ Ｐゴシック" panose="020B0600070205080204" pitchFamily="34" charset="-128"/>
              </a:defRPr>
            </a:lvl2pPr>
            <a:lvl3pPr marL="1143000" indent="-228600">
              <a:spcBef>
                <a:spcPct val="20000"/>
              </a:spcBef>
              <a:buChar char="•"/>
              <a:defRPr sz="2000">
                <a:solidFill>
                  <a:srgbClr val="79551B"/>
                </a:solidFill>
                <a:latin typeface="Lucida Grande" charset="0"/>
                <a:ea typeface="ＭＳ Ｐゴシック" panose="020B0600070205080204" pitchFamily="34" charset="-128"/>
              </a:defRPr>
            </a:lvl3pPr>
            <a:lvl4pPr marL="1600200" indent="-228600">
              <a:spcBef>
                <a:spcPct val="20000"/>
              </a:spcBef>
              <a:buChar char="–"/>
              <a:defRPr sz="2000">
                <a:solidFill>
                  <a:srgbClr val="79551B"/>
                </a:solidFill>
                <a:latin typeface="Lucida Grande" charset="0"/>
                <a:ea typeface="ＭＳ Ｐゴシック" panose="020B0600070205080204" pitchFamily="34" charset="-128"/>
              </a:defRPr>
            </a:lvl4pPr>
            <a:lvl5pPr marL="2057400" indent="-228600">
              <a:spcBef>
                <a:spcPct val="20000"/>
              </a:spcBef>
              <a:buChar char="»"/>
              <a:defRPr sz="1600">
                <a:solidFill>
                  <a:srgbClr val="79551B"/>
                </a:solidFill>
                <a:latin typeface="Lucida Grande"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9pPr>
          </a:lstStyle>
          <a:p>
            <a:pPr algn="ctr" eaLnBrk="1" hangingPunct="1">
              <a:spcBef>
                <a:spcPct val="0"/>
              </a:spcBef>
              <a:buFontTx/>
              <a:buNone/>
            </a:pPr>
            <a:r>
              <a:rPr lang="en-US" altLang="en-US" sz="3400" b="1" dirty="0" smtClean="0">
                <a:solidFill>
                  <a:srgbClr val="FFFFFF"/>
                </a:solidFill>
                <a:latin typeface="Arial" panose="020B0604020202020204" pitchFamily="34" charset="0"/>
              </a:rPr>
              <a:t>Physical Chemistry I</a:t>
            </a:r>
            <a:endParaRPr lang="en-US" altLang="en-US" sz="3400" b="1" dirty="0">
              <a:solidFill>
                <a:srgbClr val="FFFFFF"/>
              </a:solidFill>
              <a:latin typeface="Arial" panose="020B0604020202020204" pitchFamily="34" charset="0"/>
            </a:endParaRPr>
          </a:p>
          <a:p>
            <a:pPr algn="ctr" eaLnBrk="1" hangingPunct="1">
              <a:spcBef>
                <a:spcPct val="0"/>
              </a:spcBef>
              <a:buFontTx/>
              <a:buNone/>
            </a:pPr>
            <a:r>
              <a:rPr lang="en-US" altLang="en-US" sz="1600" dirty="0" smtClean="0">
                <a:solidFill>
                  <a:srgbClr val="FFFFFF"/>
                </a:solidFill>
                <a:latin typeface="Arial" panose="020B0604020202020204" pitchFamily="34" charset="0"/>
              </a:rPr>
              <a:t>Presenter: Elvin A. Alemán, Ph.D.</a:t>
            </a:r>
          </a:p>
          <a:p>
            <a:pPr algn="ctr" eaLnBrk="1" hangingPunct="1">
              <a:spcBef>
                <a:spcPct val="0"/>
              </a:spcBef>
              <a:buFontTx/>
              <a:buNone/>
            </a:pPr>
            <a:r>
              <a:rPr lang="en-US" altLang="en-US" sz="1600" dirty="0" smtClean="0">
                <a:solidFill>
                  <a:srgbClr val="FFFFFF"/>
                </a:solidFill>
                <a:latin typeface="Arial" panose="020B0604020202020204" pitchFamily="34" charset="0"/>
              </a:rPr>
              <a:t>Department of Chemistry </a:t>
            </a:r>
            <a:endParaRPr lang="en-US" altLang="en-US" sz="1600" b="1" dirty="0">
              <a:solidFill>
                <a:srgbClr val="FFFFFF"/>
              </a:solidFill>
            </a:endParaRPr>
          </a:p>
        </p:txBody>
      </p:sp>
      <p:sp>
        <p:nvSpPr>
          <p:cNvPr id="7171" name="Rectangle 4"/>
          <p:cNvSpPr>
            <a:spLocks noChangeArrowheads="1"/>
          </p:cNvSpPr>
          <p:nvPr/>
        </p:nvSpPr>
        <p:spPr bwMode="auto">
          <a:xfrm>
            <a:off x="2971800" y="2667000"/>
            <a:ext cx="24384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rgbClr val="79551B"/>
                </a:solidFill>
                <a:latin typeface="Lucida Grande" charset="0"/>
                <a:ea typeface="ＭＳ Ｐゴシック" panose="020B0600070205080204" pitchFamily="34" charset="-128"/>
              </a:defRPr>
            </a:lvl1pPr>
            <a:lvl2pPr marL="742950" indent="-285750">
              <a:spcBef>
                <a:spcPct val="20000"/>
              </a:spcBef>
              <a:buChar char="–"/>
              <a:defRPr sz="2400">
                <a:solidFill>
                  <a:srgbClr val="79551B"/>
                </a:solidFill>
                <a:latin typeface="Lucida Grande" charset="0"/>
                <a:ea typeface="ＭＳ Ｐゴシック" panose="020B0600070205080204" pitchFamily="34" charset="-128"/>
              </a:defRPr>
            </a:lvl2pPr>
            <a:lvl3pPr marL="1143000" indent="-228600">
              <a:spcBef>
                <a:spcPct val="20000"/>
              </a:spcBef>
              <a:buChar char="•"/>
              <a:defRPr sz="2000">
                <a:solidFill>
                  <a:srgbClr val="79551B"/>
                </a:solidFill>
                <a:latin typeface="Lucida Grande" charset="0"/>
                <a:ea typeface="ＭＳ Ｐゴシック" panose="020B0600070205080204" pitchFamily="34" charset="-128"/>
              </a:defRPr>
            </a:lvl3pPr>
            <a:lvl4pPr marL="1600200" indent="-228600">
              <a:spcBef>
                <a:spcPct val="20000"/>
              </a:spcBef>
              <a:buChar char="–"/>
              <a:defRPr sz="2000">
                <a:solidFill>
                  <a:srgbClr val="79551B"/>
                </a:solidFill>
                <a:latin typeface="Lucida Grande" charset="0"/>
                <a:ea typeface="ＭＳ Ｐゴシック" panose="020B0600070205080204" pitchFamily="34" charset="-128"/>
              </a:defRPr>
            </a:lvl4pPr>
            <a:lvl5pPr marL="2057400" indent="-228600">
              <a:spcBef>
                <a:spcPct val="20000"/>
              </a:spcBef>
              <a:buChar char="»"/>
              <a:defRPr sz="1600">
                <a:solidFill>
                  <a:srgbClr val="79551B"/>
                </a:solidFill>
                <a:latin typeface="Lucida Grande"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79551B"/>
                </a:solidFill>
                <a:latin typeface="Lucida Grande" charset="0"/>
                <a:ea typeface="ＭＳ Ｐゴシック" panose="020B0600070205080204" pitchFamily="34" charset="-128"/>
              </a:defRPr>
            </a:lvl9pPr>
          </a:lstStyle>
          <a:p>
            <a:pPr eaLnBrk="1" hangingPunct="1">
              <a:spcBef>
                <a:spcPct val="0"/>
              </a:spcBef>
              <a:buFontTx/>
              <a:buNone/>
            </a:pPr>
            <a:r>
              <a:rPr lang="en-US" altLang="en-US" sz="1800" dirty="0" smtClean="0">
                <a:solidFill>
                  <a:srgbClr val="FFFFFF"/>
                </a:solidFill>
                <a:latin typeface="Arial" panose="020B0604020202020204" pitchFamily="34" charset="0"/>
              </a:rPr>
              <a:t>September 25, 2015</a:t>
            </a:r>
            <a:endParaRPr lang="en-US" altLang="en-US" sz="1800" b="1" dirty="0">
              <a:solidFill>
                <a:srgbClr val="FFFFFF"/>
              </a:solidFill>
            </a:endParaRPr>
          </a:p>
        </p:txBody>
      </p:sp>
      <p:pic>
        <p:nvPicPr>
          <p:cNvPr id="2" name="Picture 1" descr="P Chem I.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09800"/>
            <a:ext cx="2282952" cy="1307592"/>
          </a:xfrm>
          <a:prstGeom prst="rect">
            <a:avLst/>
          </a:prstGeom>
        </p:spPr>
      </p:pic>
      <p:pic>
        <p:nvPicPr>
          <p:cNvPr id="3" name="Picture 2" descr="Physical II.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1530" y="2209801"/>
            <a:ext cx="2261870" cy="1295400"/>
          </a:xfrm>
          <a:prstGeom prst="rect">
            <a:avLst/>
          </a:prstGeom>
        </p:spPr>
      </p:pic>
    </p:spTree>
    <p:extLst>
      <p:ext uri="{BB962C8B-B14F-4D97-AF65-F5344CB8AC3E}">
        <p14:creationId xmlns:p14="http://schemas.microsoft.com/office/powerpoint/2010/main" val="2129798879"/>
      </p:ext>
    </p:extLst>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2010_PPT_Template">
  <a:themeElements>
    <a:clrScheme name="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Corinthian columns design template">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rinthian column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inthian column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inthian column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inthian column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inthian column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inthian column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inthian column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inthian column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inthian column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inthian column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inthian column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10_PPT_Template">
  <a:themeElements>
    <a:clrScheme name="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Corinthian columns design template">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rinthian column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inthian column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inthian column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inthian column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inthian column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inthian column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inthian column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inthian column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inthian column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inthian column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inthian column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2010_PPT_Template.pot</Template>
  <TotalTime>728</TotalTime>
  <Words>1730</Words>
  <Application>Microsoft Office PowerPoint</Application>
  <PresentationFormat>On-screen Show (4:3)</PresentationFormat>
  <Paragraphs>247</Paragraphs>
  <Slides>33</Slides>
  <Notes>32</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42" baseType="lpstr">
      <vt:lpstr>ＭＳ Ｐゴシック</vt:lpstr>
      <vt:lpstr>Arial</vt:lpstr>
      <vt:lpstr>Calibri</vt:lpstr>
      <vt:lpstr>Lucida Grande</vt:lpstr>
      <vt:lpstr>Palatino Linotype</vt:lpstr>
      <vt:lpstr>Wingdings</vt:lpstr>
      <vt:lpstr>2010_PPT_Template</vt:lpstr>
      <vt:lpstr>1_2010_PPT_Template</vt:lpstr>
      <vt:lpstr>Equation</vt:lpstr>
      <vt:lpstr>PowerPoint Presentation</vt:lpstr>
      <vt:lpstr>PowerPoint Presentation</vt:lpstr>
      <vt:lpstr> Purpose </vt:lpstr>
      <vt:lpstr> Purpose </vt:lpstr>
      <vt:lpstr>Process</vt:lpstr>
      <vt:lpstr>23andMe Spit tube for DNA sample</vt:lpstr>
      <vt:lpstr>Process</vt:lpstr>
      <vt:lpstr>Evaluation</vt:lpstr>
      <vt:lpstr>PowerPoint Presentation</vt:lpstr>
      <vt:lpstr> Physical Chemistry: MEMES </vt:lpstr>
      <vt:lpstr> Purpose </vt:lpstr>
      <vt:lpstr>Process</vt:lpstr>
      <vt:lpstr>Evaluation</vt:lpstr>
      <vt:lpstr>Video: Example</vt:lpstr>
      <vt:lpstr>PowerPoint Presentation</vt:lpstr>
      <vt:lpstr> Purpose </vt:lpstr>
      <vt:lpstr>Process</vt:lpstr>
      <vt:lpstr>Evaluation</vt:lpstr>
      <vt:lpstr>PowerPoint Presentation</vt:lpstr>
      <vt:lpstr> Purpose </vt:lpstr>
      <vt:lpstr>Process</vt:lpstr>
      <vt:lpstr>Process</vt:lpstr>
      <vt:lpstr>Process</vt:lpstr>
      <vt:lpstr>Evaluations</vt:lpstr>
      <vt:lpstr>Evaluations</vt:lpstr>
      <vt:lpstr>Lessons Learned</vt:lpstr>
      <vt:lpstr>PowerPoint Presentation</vt:lpstr>
      <vt:lpstr> Purpose </vt:lpstr>
      <vt:lpstr>Process</vt:lpstr>
      <vt:lpstr>Evaluation</vt:lpstr>
      <vt:lpstr>Additional Projects (Chem 2010)</vt:lpstr>
      <vt:lpstr>Acknowledgements</vt:lpstr>
      <vt:lpstr>Questions?</vt:lpstr>
    </vt:vector>
  </TitlesOfParts>
  <Company>CSU Stanislaus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Mandeep Khaira</dc:creator>
  <cp:lastModifiedBy>Sean Prevette</cp:lastModifiedBy>
  <cp:revision>37</cp:revision>
  <cp:lastPrinted>2009-04-15T23:14:16Z</cp:lastPrinted>
  <dcterms:created xsi:type="dcterms:W3CDTF">2010-11-01T17:23:33Z</dcterms:created>
  <dcterms:modified xsi:type="dcterms:W3CDTF">2015-09-25T18:02:00Z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TC011594391033</vt:lpwstr>
  </property>
</Properties>
</file>