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1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627"/>
    <a:srgbClr val="CCCCCC"/>
    <a:srgbClr val="952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r">
              <a:defRPr sz="1200"/>
            </a:lvl1pPr>
          </a:lstStyle>
          <a:p>
            <a:fld id="{0147C680-C4B7-4959-948E-FD9BEA24B40C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r">
              <a:defRPr sz="1200"/>
            </a:lvl1pPr>
          </a:lstStyle>
          <a:p>
            <a:fld id="{55AAB4B5-A265-4921-AEAC-83AB0746A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97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38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8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-0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24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88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sustan.edu/healthy-campu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 of Students sitting on bench on campus with Stanislaus logo on the top left corn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0" r="20184" b="472"/>
          <a:stretch/>
        </p:blipFill>
        <p:spPr>
          <a:xfrm>
            <a:off x="0" y="571501"/>
            <a:ext cx="9144000" cy="4127500"/>
          </a:xfrm>
          <a:prstGeom prst="rect">
            <a:avLst/>
          </a:prstGeom>
        </p:spPr>
      </p:pic>
      <p:pic>
        <p:nvPicPr>
          <p:cNvPr id="7" name="Picture 6" descr="right_sha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06" y="0"/>
            <a:ext cx="2341796" cy="6084392"/>
          </a:xfrm>
          <a:prstGeom prst="rect">
            <a:avLst/>
          </a:prstGeom>
        </p:spPr>
      </p:pic>
      <p:pic>
        <p:nvPicPr>
          <p:cNvPr id="9" name="Picture 8" descr="stanislaus-state-informal-secondary-logo-cmyk-white-text-cmy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" y="571501"/>
            <a:ext cx="2417572" cy="110328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0437" y="4856291"/>
            <a:ext cx="34676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95202C"/>
                </a:solidFill>
                <a:latin typeface="Verdana"/>
                <a:cs typeface="Verdana"/>
              </a:rPr>
              <a:t>Healthy Campus</a:t>
            </a:r>
            <a:endParaRPr lang="en-US" sz="2800" b="1" dirty="0">
              <a:solidFill>
                <a:srgbClr val="95202C"/>
              </a:solidFill>
              <a:latin typeface="Verdana"/>
              <a:cs typeface="Verdan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312" y="529959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Georgia"/>
                <a:cs typeface="Georgia"/>
              </a:rPr>
              <a:t>Smoke &amp; Tobacco Free Launch Plan</a:t>
            </a:r>
          </a:p>
          <a:p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Georgia"/>
                <a:cs typeface="Georgia"/>
              </a:rPr>
              <a:t>September 1, 2017 </a:t>
            </a:r>
          </a:p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  <a:latin typeface="Georgia"/>
                <a:cs typeface="Georgia"/>
              </a:rPr>
              <a:t>EO 1108</a:t>
            </a:r>
            <a:endParaRPr lang="en-US" sz="1200" i="1" dirty="0">
              <a:solidFill>
                <a:schemeClr val="bg1">
                  <a:lumMod val="65000"/>
                </a:schemeClr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9395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036" y="1003210"/>
            <a:ext cx="3522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95202C"/>
                </a:solidFill>
                <a:latin typeface="Verdana"/>
                <a:cs typeface="Verdana"/>
              </a:rPr>
              <a:t>Campus Task Force</a:t>
            </a:r>
            <a:endParaRPr lang="en-US" sz="2400" b="1" dirty="0">
              <a:solidFill>
                <a:srgbClr val="95202C"/>
              </a:solidFill>
              <a:latin typeface="Verdana"/>
              <a:cs typeface="Verdan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582" y="1682510"/>
            <a:ext cx="67791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95202C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Georgia"/>
                <a:cs typeface="Georgia"/>
              </a:rPr>
              <a:t>Kellie Marshall – Chair, Compliance</a:t>
            </a:r>
          </a:p>
          <a:p>
            <a:pPr marL="285750" indent="-285750">
              <a:buClr>
                <a:srgbClr val="95202C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Georgia"/>
                <a:cs typeface="Georgia"/>
              </a:rPr>
              <a:t>Scott Hennes – Student Health Center</a:t>
            </a:r>
          </a:p>
          <a:p>
            <a:pPr marL="285750" indent="-285750">
              <a:buClr>
                <a:srgbClr val="95202C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Georgia"/>
                <a:cs typeface="Georgia"/>
              </a:rPr>
              <a:t>Amy Thomas – Safety &amp; Risk Management</a:t>
            </a:r>
          </a:p>
          <a:p>
            <a:pPr marL="285750" indent="-285750">
              <a:buClr>
                <a:srgbClr val="95202C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Georgia"/>
                <a:cs typeface="Georgia"/>
              </a:rPr>
              <a:t>Andy Roy  - University Police</a:t>
            </a:r>
          </a:p>
          <a:p>
            <a:pPr marL="285750" indent="-285750">
              <a:buClr>
                <a:srgbClr val="95202C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Georgia"/>
                <a:cs typeface="Georgia"/>
              </a:rPr>
              <a:t>Melody Maffei – Facilities Services</a:t>
            </a:r>
          </a:p>
          <a:p>
            <a:pPr marL="285750" indent="-285750">
              <a:buClr>
                <a:srgbClr val="95202C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Georgia"/>
                <a:cs typeface="Georgia"/>
              </a:rPr>
              <a:t>Nancy Medina – Student Representative</a:t>
            </a:r>
          </a:p>
          <a:p>
            <a:pPr marL="285750" indent="-285750">
              <a:buClr>
                <a:srgbClr val="95202C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Georgia"/>
                <a:cs typeface="Georgia"/>
              </a:rPr>
              <a:t>Wendy Olmstead – Auxiliary &amp; Business Services</a:t>
            </a:r>
          </a:p>
          <a:p>
            <a:pPr marL="285750" indent="-285750">
              <a:buClr>
                <a:srgbClr val="95202C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Georgia"/>
                <a:cs typeface="Georgia"/>
              </a:rPr>
              <a:t>Marcy Chvasta – Faculty Representative</a:t>
            </a:r>
          </a:p>
          <a:p>
            <a:pPr marL="285750" indent="-285750">
              <a:buClr>
                <a:srgbClr val="95202C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Georgia"/>
                <a:cs typeface="Georgia"/>
              </a:rPr>
              <a:t>Rose Jones – Human Resources</a:t>
            </a:r>
          </a:p>
          <a:p>
            <a:pPr marL="285750" indent="-285750">
              <a:buClr>
                <a:srgbClr val="95202C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Georgia"/>
                <a:cs typeface="Georgia"/>
              </a:rPr>
              <a:t>Jennifer Humphrey – Residential Life</a:t>
            </a:r>
          </a:p>
          <a:p>
            <a:pPr marL="285750" indent="-285750">
              <a:buClr>
                <a:srgbClr val="95202C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Georgia"/>
                <a:cs typeface="Georgia"/>
              </a:rPr>
              <a:t>Brian Vanderbeek – Communications &amp; Public Affairs</a:t>
            </a:r>
          </a:p>
          <a:p>
            <a:pPr marL="285750" indent="-285750">
              <a:buClr>
                <a:srgbClr val="95202C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Georgia"/>
                <a:cs typeface="Georgia"/>
              </a:rPr>
              <a:t>Kristina Stamper – Communications &amp; Public Affairs</a:t>
            </a:r>
          </a:p>
        </p:txBody>
      </p:sp>
    </p:spTree>
    <p:extLst>
      <p:ext uri="{BB962C8B-B14F-4D97-AF65-F5344CB8AC3E}">
        <p14:creationId xmlns:p14="http://schemas.microsoft.com/office/powerpoint/2010/main" val="199104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036" y="1003210"/>
            <a:ext cx="5532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95202C"/>
                </a:solidFill>
                <a:latin typeface="Verdana"/>
                <a:cs typeface="Verdana"/>
              </a:rPr>
              <a:t>Planning Framework / Process</a:t>
            </a:r>
            <a:endParaRPr lang="en-US" sz="2400" b="1" dirty="0">
              <a:solidFill>
                <a:srgbClr val="95202C"/>
              </a:solidFill>
              <a:latin typeface="Verdana"/>
              <a:cs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662" y="2239445"/>
            <a:ext cx="551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Bi-weekly meetings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Action Plan developed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Subcommittees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06182" y="3162775"/>
            <a:ext cx="67791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95202C"/>
              </a:buClr>
              <a:buSzPct val="120000"/>
              <a:buFont typeface="Arial"/>
              <a:buChar char="•"/>
            </a:pPr>
            <a:r>
              <a:rPr lang="en-US" sz="2000" dirty="0" smtClean="0">
                <a:latin typeface="Georgia"/>
                <a:cs typeface="Georgia"/>
              </a:rPr>
              <a:t>Communications / Marketing</a:t>
            </a:r>
          </a:p>
          <a:p>
            <a:pPr marL="285750" indent="-285750">
              <a:buClr>
                <a:srgbClr val="95202C"/>
              </a:buClr>
              <a:buSzPct val="120000"/>
              <a:buFont typeface="Arial"/>
              <a:buChar char="•"/>
            </a:pPr>
            <a:r>
              <a:rPr lang="en-US" sz="2000" dirty="0" smtClean="0">
                <a:latin typeface="Georgia"/>
                <a:cs typeface="Georgia"/>
              </a:rPr>
              <a:t>Education /  Training</a:t>
            </a:r>
          </a:p>
          <a:p>
            <a:pPr marL="285750" indent="-285750">
              <a:buClr>
                <a:srgbClr val="95202C"/>
              </a:buClr>
              <a:buSzPct val="120000"/>
              <a:buFont typeface="Arial"/>
              <a:buChar char="•"/>
            </a:pPr>
            <a:r>
              <a:rPr lang="en-US" sz="2000" dirty="0" smtClean="0">
                <a:latin typeface="Georgia"/>
                <a:cs typeface="Georgia"/>
              </a:rPr>
              <a:t>Facilities</a:t>
            </a:r>
          </a:p>
          <a:p>
            <a:pPr marL="285750" indent="-285750">
              <a:buClr>
                <a:srgbClr val="95202C"/>
              </a:buClr>
              <a:buSzPct val="120000"/>
              <a:buFont typeface="Arial"/>
              <a:buChar char="•"/>
            </a:pPr>
            <a:r>
              <a:rPr lang="en-US" sz="2000" dirty="0" smtClean="0">
                <a:latin typeface="Georgia"/>
                <a:cs typeface="Georgia"/>
              </a:rPr>
              <a:t>Enforcement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663" y="1453407"/>
            <a:ext cx="5510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Executive Order 1108, Policy on Systemwide Smoke and Tobacco Free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54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036" y="1003210"/>
            <a:ext cx="7959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95202C"/>
                </a:solidFill>
                <a:latin typeface="Verdana"/>
                <a:cs typeface="Verdana"/>
              </a:rPr>
              <a:t>Communications / Marketing Plan Highlights</a:t>
            </a:r>
            <a:endParaRPr lang="en-US" sz="2400" b="1" dirty="0">
              <a:solidFill>
                <a:srgbClr val="95202C"/>
              </a:solidFill>
              <a:latin typeface="Verdana"/>
              <a:cs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184" y="1399561"/>
            <a:ext cx="65815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Communication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Website –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www.csustan.edu/healthy-campus</a:t>
            </a:r>
            <a:endParaRPr lang="en-US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All aspects of subcommittees incorporated into the website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 smtClean="0"/>
              <a:t>Launch date August 1, 2017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E-mail notices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Signal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Campus Televisions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PSA on KCSS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Charter Cable channel 2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Social Media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Athletic Venue announcements</a:t>
            </a:r>
          </a:p>
          <a:p>
            <a:pPr lvl="1"/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Marketing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Business cards, flyers, bookmarks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Promotional items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A frames – placed at urns</a:t>
            </a:r>
          </a:p>
        </p:txBody>
      </p:sp>
    </p:spTree>
    <p:extLst>
      <p:ext uri="{BB962C8B-B14F-4D97-AF65-F5344CB8AC3E}">
        <p14:creationId xmlns:p14="http://schemas.microsoft.com/office/powerpoint/2010/main" val="135174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036" y="1003210"/>
            <a:ext cx="4265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95202C"/>
                </a:solidFill>
                <a:latin typeface="Verdana"/>
                <a:cs typeface="Verdana"/>
              </a:rPr>
              <a:t>Healthy Campus Theme</a:t>
            </a:r>
            <a:endParaRPr lang="en-US" sz="2400" b="1" dirty="0">
              <a:solidFill>
                <a:srgbClr val="95202C"/>
              </a:solidFill>
              <a:latin typeface="Verdana"/>
              <a:cs typeface="Verdana"/>
            </a:endParaRPr>
          </a:p>
        </p:txBody>
      </p:sp>
      <p:pic>
        <p:nvPicPr>
          <p:cNvPr id="3" name="Picture 2" descr="Blue graphic with text Healthy Campus Smoke- and Tabacco-Free Campus, September 1, 20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36" y="1754718"/>
            <a:ext cx="7071500" cy="28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4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036" y="1003210"/>
            <a:ext cx="4456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95202C"/>
                </a:solidFill>
                <a:latin typeface="Verdana"/>
                <a:cs typeface="Verdana"/>
              </a:rPr>
              <a:t>Facilities Plan Highlights</a:t>
            </a:r>
            <a:endParaRPr lang="en-US" sz="2400" b="1" dirty="0">
              <a:solidFill>
                <a:srgbClr val="95202C"/>
              </a:solidFill>
              <a:latin typeface="Verdana"/>
              <a:cs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036" y="1999725"/>
            <a:ext cx="35309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Install new campus signage – Working with Residential Life Village for consistent message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Remove existing signage from doors (30 </a:t>
            </a:r>
            <a:r>
              <a:rPr lang="en-US" dirty="0" err="1" smtClean="0"/>
              <a:t>ft</a:t>
            </a:r>
            <a:r>
              <a:rPr lang="en-US" dirty="0" smtClean="0"/>
              <a:t> away) last week of August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Remove cigarette urns – Last week of August</a:t>
            </a:r>
            <a:endParaRPr lang="en-US" dirty="0"/>
          </a:p>
        </p:txBody>
      </p:sp>
      <p:pic>
        <p:nvPicPr>
          <p:cNvPr id="5" name="Picture 4" descr="White graphic with tobacco silhouette with text Smoke &amp; Tobacco Free Campu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14" y="1495150"/>
            <a:ext cx="3220849" cy="438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036" y="1003210"/>
            <a:ext cx="5620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95202C"/>
                </a:solidFill>
                <a:latin typeface="Verdana"/>
                <a:cs typeface="Verdana"/>
              </a:rPr>
              <a:t>Education / Training Highlights</a:t>
            </a:r>
            <a:endParaRPr lang="en-US" sz="2400" b="1" dirty="0">
              <a:solidFill>
                <a:srgbClr val="95202C"/>
              </a:solidFill>
              <a:latin typeface="Verdana"/>
              <a:cs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827" y="1734297"/>
            <a:ext cx="58048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Website FAQ’s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Tailored scripts to facilitate discussion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Healthy Campus in the Quad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Student Leader Training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Train and educate: Resident Advisors, University Ambassadors, Healthy Warriors, NSO Leaders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Smoking Cessation Programs to be offered: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Provide Quit Kits to individuals at Outreach Events,  Student Health Center and Human Resources Department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FDA approved cessation aids in the Student Health Center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Employee Assistance Program</a:t>
            </a:r>
          </a:p>
        </p:txBody>
      </p:sp>
    </p:spTree>
    <p:extLst>
      <p:ext uri="{BB962C8B-B14F-4D97-AF65-F5344CB8AC3E}">
        <p14:creationId xmlns:p14="http://schemas.microsoft.com/office/powerpoint/2010/main" val="209847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036" y="1003210"/>
            <a:ext cx="4054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95202C"/>
                </a:solidFill>
                <a:latin typeface="Verdana"/>
                <a:cs typeface="Verdana"/>
              </a:rPr>
              <a:t>Compliance Highlights</a:t>
            </a:r>
            <a:endParaRPr lang="en-US" sz="2400" b="1" dirty="0">
              <a:solidFill>
                <a:srgbClr val="95202C"/>
              </a:solidFill>
              <a:latin typeface="Verdana"/>
              <a:cs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513" y="1391397"/>
            <a:ext cx="68580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General campus enforcement / compliance statement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Publish on website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2-Tiered Education / Enforcement Plan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Tier one will focus on education, training and communication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Tier two will transition to more formal enforcement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 smtClean="0"/>
              <a:t>Violations of policy by students, staff and faculty will be addressed through our standard student conduct and progressive discipline process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 smtClean="0"/>
              <a:t>Vendors / Contractors / Business Partners – Purchasing (TBD)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Training for UPD Staff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Police Officers, Dispatchers, front desk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Student Parking Officers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Law Enforcement Compliance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ED Code 89031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Infrastructure to enforce is already in place </a:t>
            </a:r>
          </a:p>
        </p:txBody>
      </p:sp>
    </p:spTree>
    <p:extLst>
      <p:ext uri="{BB962C8B-B14F-4D97-AF65-F5344CB8AC3E}">
        <p14:creationId xmlns:p14="http://schemas.microsoft.com/office/powerpoint/2010/main" val="342269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0180" y="4989125"/>
            <a:ext cx="625526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EAB627"/>
                </a:solidFill>
                <a:latin typeface="Verdana"/>
                <a:cs typeface="Verdana"/>
              </a:rPr>
              <a:t>Contact Information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Georgia"/>
                <a:cs typeface="Georgia"/>
              </a:rPr>
              <a:t>Healthycampus@csustan.edu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Georgia"/>
                <a:cs typeface="Georgia"/>
              </a:rPr>
              <a:t>csustan.edu/healthycampus</a:t>
            </a:r>
            <a:endParaRPr lang="en-US" sz="12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0291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381</Words>
  <Application>Microsoft Macintosh PowerPoint</Application>
  <PresentationFormat>On-screen Show (4:3)</PresentationFormat>
  <Paragraphs>75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Georgia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California State University Stanislaus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Caballero</dc:creator>
  <cp:lastModifiedBy>Microsoft Office User</cp:lastModifiedBy>
  <cp:revision>29</cp:revision>
  <cp:lastPrinted>2017-08-10T17:30:28Z</cp:lastPrinted>
  <dcterms:created xsi:type="dcterms:W3CDTF">2015-10-15T19:04:02Z</dcterms:created>
  <dcterms:modified xsi:type="dcterms:W3CDTF">2017-11-15T22:37:27Z</dcterms:modified>
</cp:coreProperties>
</file>