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AC9A9-0C43-4E7D-B9F7-19107E9F82A2}" v="3" dt="2020-11-12T19:33:32.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5" autoAdjust="0"/>
    <p:restoredTop sz="86478" autoAdjust="0"/>
  </p:normalViewPr>
  <p:slideViewPr>
    <p:cSldViewPr snapToGrid="0">
      <p:cViewPr varScale="1">
        <p:scale>
          <a:sx n="54" d="100"/>
          <a:sy n="54" d="100"/>
        </p:scale>
        <p:origin x="78"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Davies" userId="43bd038c-98fd-44f9-9ea3-f1088d9a793e" providerId="ADAL" clId="{398AC9A9-0C43-4E7D-B9F7-19107E9F82A2}"/>
    <pc:docChg chg="custSel modSld">
      <pc:chgData name="Elizabeth Davies" userId="43bd038c-98fd-44f9-9ea3-f1088d9a793e" providerId="ADAL" clId="{398AC9A9-0C43-4E7D-B9F7-19107E9F82A2}" dt="2020-11-12T19:33:37.996" v="16" actId="27614"/>
      <pc:docMkLst>
        <pc:docMk/>
      </pc:docMkLst>
      <pc:sldChg chg="addSp delSp modSp mod">
        <pc:chgData name="Elizabeth Davies" userId="43bd038c-98fd-44f9-9ea3-f1088d9a793e" providerId="ADAL" clId="{398AC9A9-0C43-4E7D-B9F7-19107E9F82A2}" dt="2020-11-12T19:33:37.996" v="16" actId="27614"/>
        <pc:sldMkLst>
          <pc:docMk/>
          <pc:sldMk cId="1774636914" sldId="256"/>
        </pc:sldMkLst>
        <pc:picChg chg="del mod">
          <ac:chgData name="Elizabeth Davies" userId="43bd038c-98fd-44f9-9ea3-f1088d9a793e" providerId="ADAL" clId="{398AC9A9-0C43-4E7D-B9F7-19107E9F82A2}" dt="2020-11-05T00:15:40.544" v="4" actId="478"/>
          <ac:picMkLst>
            <pc:docMk/>
            <pc:sldMk cId="1774636914" sldId="256"/>
            <ac:picMk id="3" creationId="{5277F067-DB44-4524-8515-72BDFDFC52C1}"/>
          </ac:picMkLst>
        </pc:picChg>
        <pc:picChg chg="add mod">
          <ac:chgData name="Elizabeth Davies" userId="43bd038c-98fd-44f9-9ea3-f1088d9a793e" providerId="ADAL" clId="{398AC9A9-0C43-4E7D-B9F7-19107E9F82A2}" dt="2020-11-12T19:33:37.996" v="16" actId="27614"/>
          <ac:picMkLst>
            <pc:docMk/>
            <pc:sldMk cId="1774636914" sldId="256"/>
            <ac:picMk id="3" creationId="{55E10C92-F43E-4FDC-94E6-F61059D77AE2}"/>
          </ac:picMkLst>
        </pc:picChg>
        <pc:picChg chg="add del mod">
          <ac:chgData name="Elizabeth Davies" userId="43bd038c-98fd-44f9-9ea3-f1088d9a793e" providerId="ADAL" clId="{398AC9A9-0C43-4E7D-B9F7-19107E9F82A2}" dt="2020-11-05T00:17:37.490" v="9" actId="478"/>
          <ac:picMkLst>
            <pc:docMk/>
            <pc:sldMk cId="1774636914" sldId="256"/>
            <ac:picMk id="4" creationId="{CD5A7F45-7417-40B8-AF26-EAC564A6E0CC}"/>
          </ac:picMkLst>
        </pc:picChg>
        <pc:picChg chg="add del mod">
          <ac:chgData name="Elizabeth Davies" userId="43bd038c-98fd-44f9-9ea3-f1088d9a793e" providerId="ADAL" clId="{398AC9A9-0C43-4E7D-B9F7-19107E9F82A2}" dt="2020-11-12T19:33:14.725" v="14" actId="478"/>
          <ac:picMkLst>
            <pc:docMk/>
            <pc:sldMk cId="1774636914" sldId="256"/>
            <ac:picMk id="6" creationId="{863527A0-95A9-42CB-AF99-D8A4F5554CAF}"/>
          </ac:picMkLst>
        </pc:picChg>
        <pc:picChg chg="del">
          <ac:chgData name="Elizabeth Davies" userId="43bd038c-98fd-44f9-9ea3-f1088d9a793e" providerId="ADAL" clId="{398AC9A9-0C43-4E7D-B9F7-19107E9F82A2}" dt="2020-11-05T00:15:40.544" v="4" actId="478"/>
          <ac:picMkLst>
            <pc:docMk/>
            <pc:sldMk cId="1774636914" sldId="256"/>
            <ac:picMk id="19" creationId="{82928DEB-E640-4510-905F-5891377446FE}"/>
          </ac:picMkLst>
        </pc:picChg>
        <pc:picChg chg="del">
          <ac:chgData name="Elizabeth Davies" userId="43bd038c-98fd-44f9-9ea3-f1088d9a793e" providerId="ADAL" clId="{398AC9A9-0C43-4E7D-B9F7-19107E9F82A2}" dt="2020-11-05T00:15:40.544" v="4" actId="478"/>
          <ac:picMkLst>
            <pc:docMk/>
            <pc:sldMk cId="1774636914" sldId="256"/>
            <ac:picMk id="21" creationId="{0BA07307-1931-4E67-82B7-D42806C41D89}"/>
          </ac:picMkLst>
        </pc:picChg>
        <pc:picChg chg="del">
          <ac:chgData name="Elizabeth Davies" userId="43bd038c-98fd-44f9-9ea3-f1088d9a793e" providerId="ADAL" clId="{398AC9A9-0C43-4E7D-B9F7-19107E9F82A2}" dt="2020-11-05T00:15:40.544" v="4" actId="478"/>
          <ac:picMkLst>
            <pc:docMk/>
            <pc:sldMk cId="1774636914" sldId="256"/>
            <ac:picMk id="25" creationId="{3B5A4A7E-B282-4548-AF2D-01BB43BB6631}"/>
          </ac:picMkLst>
        </pc:picChg>
        <pc:picChg chg="del">
          <ac:chgData name="Elizabeth Davies" userId="43bd038c-98fd-44f9-9ea3-f1088d9a793e" providerId="ADAL" clId="{398AC9A9-0C43-4E7D-B9F7-19107E9F82A2}" dt="2020-11-05T00:15:40.544" v="4" actId="478"/>
          <ac:picMkLst>
            <pc:docMk/>
            <pc:sldMk cId="1774636914" sldId="256"/>
            <ac:picMk id="29" creationId="{4ACC0C3D-6396-4640-A73E-73F3D427AB98}"/>
          </ac:picMkLst>
        </pc:picChg>
      </pc:sldChg>
    </pc:docChg>
  </pc:docChgLst>
  <pc:docChgLst>
    <pc:chgData name="Elizabeth Davies" userId="43bd038c-98fd-44f9-9ea3-f1088d9a793e" providerId="ADAL" clId="{EE4A6CA7-6124-4D72-8636-FA6283C151D8}"/>
    <pc:docChg chg="undo custSel modSld">
      <pc:chgData name="Elizabeth Davies" userId="43bd038c-98fd-44f9-9ea3-f1088d9a793e" providerId="ADAL" clId="{EE4A6CA7-6124-4D72-8636-FA6283C151D8}" dt="2020-10-26T23:16:28.769" v="91" actId="478"/>
      <pc:docMkLst>
        <pc:docMk/>
      </pc:docMkLst>
      <pc:sldChg chg="addSp delSp modSp mod">
        <pc:chgData name="Elizabeth Davies" userId="43bd038c-98fd-44f9-9ea3-f1088d9a793e" providerId="ADAL" clId="{EE4A6CA7-6124-4D72-8636-FA6283C151D8}" dt="2020-10-26T23:16:28.769" v="91" actId="478"/>
        <pc:sldMkLst>
          <pc:docMk/>
          <pc:sldMk cId="1774636914" sldId="256"/>
        </pc:sldMkLst>
        <pc:spChg chg="add del mod">
          <ac:chgData name="Elizabeth Davies" userId="43bd038c-98fd-44f9-9ea3-f1088d9a793e" providerId="ADAL" clId="{EE4A6CA7-6124-4D72-8636-FA6283C151D8}" dt="2020-10-09T21:38:11.064" v="33" actId="478"/>
          <ac:spMkLst>
            <pc:docMk/>
            <pc:sldMk cId="1774636914" sldId="256"/>
            <ac:spMk id="4" creationId="{165D631B-5640-43DA-B2F3-4BC0449BDDF3}"/>
          </ac:spMkLst>
        </pc:spChg>
        <pc:spChg chg="add del">
          <ac:chgData name="Elizabeth Davies" userId="43bd038c-98fd-44f9-9ea3-f1088d9a793e" providerId="ADAL" clId="{EE4A6CA7-6124-4D72-8636-FA6283C151D8}" dt="2020-10-21T22:12:00.561" v="70" actId="478"/>
          <ac:spMkLst>
            <pc:docMk/>
            <pc:sldMk cId="1774636914" sldId="256"/>
            <ac:spMk id="4" creationId="{CF823755-4CC3-4B8F-874E-3C0C6961C016}"/>
          </ac:spMkLst>
        </pc:spChg>
        <pc:spChg chg="add del mod">
          <ac:chgData name="Elizabeth Davies" userId="43bd038c-98fd-44f9-9ea3-f1088d9a793e" providerId="ADAL" clId="{EE4A6CA7-6124-4D72-8636-FA6283C151D8}" dt="2020-10-09T21:38:11.064" v="33" actId="478"/>
          <ac:spMkLst>
            <pc:docMk/>
            <pc:sldMk cId="1774636914" sldId="256"/>
            <ac:spMk id="5" creationId="{C9274453-2ABA-4A5B-B9E7-5A7F4812986F}"/>
          </ac:spMkLst>
        </pc:spChg>
        <pc:spChg chg="add del">
          <ac:chgData name="Elizabeth Davies" userId="43bd038c-98fd-44f9-9ea3-f1088d9a793e" providerId="ADAL" clId="{EE4A6CA7-6124-4D72-8636-FA6283C151D8}" dt="2020-10-09T21:38:11.064" v="33" actId="478"/>
          <ac:spMkLst>
            <pc:docMk/>
            <pc:sldMk cId="1774636914" sldId="256"/>
            <ac:spMk id="6" creationId="{39CFF493-14E5-427F-9D66-12C35B2EB5A1}"/>
          </ac:spMkLst>
        </pc:spChg>
        <pc:spChg chg="add del">
          <ac:chgData name="Elizabeth Davies" userId="43bd038c-98fd-44f9-9ea3-f1088d9a793e" providerId="ADAL" clId="{EE4A6CA7-6124-4D72-8636-FA6283C151D8}" dt="2020-10-16T21:45:19.748" v="52" actId="478"/>
          <ac:spMkLst>
            <pc:docMk/>
            <pc:sldMk cId="1774636914" sldId="256"/>
            <ac:spMk id="6" creationId="{DA76F591-7491-4589-AD80-5AF0BA55D59F}"/>
          </ac:spMkLst>
        </pc:spChg>
        <pc:spChg chg="add del">
          <ac:chgData name="Elizabeth Davies" userId="43bd038c-98fd-44f9-9ea3-f1088d9a793e" providerId="ADAL" clId="{EE4A6CA7-6124-4D72-8636-FA6283C151D8}" dt="2020-10-16T21:45:23.576" v="53" actId="478"/>
          <ac:spMkLst>
            <pc:docMk/>
            <pc:sldMk cId="1774636914" sldId="256"/>
            <ac:spMk id="7" creationId="{A7392A0B-6DF1-4A92-898F-3CFB1467CE9B}"/>
          </ac:spMkLst>
        </pc:spChg>
        <pc:spChg chg="add del">
          <ac:chgData name="Elizabeth Davies" userId="43bd038c-98fd-44f9-9ea3-f1088d9a793e" providerId="ADAL" clId="{EE4A6CA7-6124-4D72-8636-FA6283C151D8}" dt="2020-10-21T22:11:59.462" v="69" actId="22"/>
          <ac:spMkLst>
            <pc:docMk/>
            <pc:sldMk cId="1774636914" sldId="256"/>
            <ac:spMk id="11" creationId="{B281A963-061C-40E9-8A22-84DBA7F842E4}"/>
          </ac:spMkLst>
        </pc:spChg>
        <pc:spChg chg="del">
          <ac:chgData name="Elizabeth Davies" userId="43bd038c-98fd-44f9-9ea3-f1088d9a793e" providerId="ADAL" clId="{EE4A6CA7-6124-4D72-8636-FA6283C151D8}" dt="2020-10-09T21:38:11.064" v="33" actId="478"/>
          <ac:spMkLst>
            <pc:docMk/>
            <pc:sldMk cId="1774636914" sldId="256"/>
            <ac:spMk id="11" creationId="{F3060C83-F051-4F0E-ABAD-AA0DFC48B218}"/>
          </ac:spMkLst>
        </pc:spChg>
        <pc:spChg chg="del">
          <ac:chgData name="Elizabeth Davies" userId="43bd038c-98fd-44f9-9ea3-f1088d9a793e" providerId="ADAL" clId="{EE4A6CA7-6124-4D72-8636-FA6283C151D8}" dt="2020-10-09T21:38:11.064" v="33" actId="478"/>
          <ac:spMkLst>
            <pc:docMk/>
            <pc:sldMk cId="1774636914" sldId="256"/>
            <ac:spMk id="13" creationId="{83C98ABE-055B-441F-B07E-44F97F083C39}"/>
          </ac:spMkLst>
        </pc:spChg>
        <pc:spChg chg="add del">
          <ac:chgData name="Elizabeth Davies" userId="43bd038c-98fd-44f9-9ea3-f1088d9a793e" providerId="ADAL" clId="{EE4A6CA7-6124-4D72-8636-FA6283C151D8}" dt="2020-10-21T22:11:59.462" v="69" actId="22"/>
          <ac:spMkLst>
            <pc:docMk/>
            <pc:sldMk cId="1774636914" sldId="256"/>
            <ac:spMk id="15" creationId="{1D8BC2D7-AAFE-44D7-BB69-B6E024B17A5D}"/>
          </ac:spMkLst>
        </pc:spChg>
        <pc:spChg chg="del">
          <ac:chgData name="Elizabeth Davies" userId="43bd038c-98fd-44f9-9ea3-f1088d9a793e" providerId="ADAL" clId="{EE4A6CA7-6124-4D72-8636-FA6283C151D8}" dt="2020-10-09T21:38:11.064" v="33" actId="478"/>
          <ac:spMkLst>
            <pc:docMk/>
            <pc:sldMk cId="1774636914" sldId="256"/>
            <ac:spMk id="15" creationId="{29FDB030-9B49-4CED-8CCD-4D99382388AC}"/>
          </ac:spMkLst>
        </pc:spChg>
        <pc:spChg chg="del">
          <ac:chgData name="Elizabeth Davies" userId="43bd038c-98fd-44f9-9ea3-f1088d9a793e" providerId="ADAL" clId="{EE4A6CA7-6124-4D72-8636-FA6283C151D8}" dt="2020-10-09T21:38:11.064" v="33" actId="478"/>
          <ac:spMkLst>
            <pc:docMk/>
            <pc:sldMk cId="1774636914" sldId="256"/>
            <ac:spMk id="17" creationId="{3783CA14-24A1-485C-8B30-D6A5D87987AD}"/>
          </ac:spMkLst>
        </pc:spChg>
        <pc:spChg chg="del">
          <ac:chgData name="Elizabeth Davies" userId="43bd038c-98fd-44f9-9ea3-f1088d9a793e" providerId="ADAL" clId="{EE4A6CA7-6124-4D72-8636-FA6283C151D8}" dt="2020-10-09T21:38:11.064" v="33" actId="478"/>
          <ac:spMkLst>
            <pc:docMk/>
            <pc:sldMk cId="1774636914" sldId="256"/>
            <ac:spMk id="19" creationId="{9A97C86A-04D6-40F7-AE84-31AB43E6A846}"/>
          </ac:spMkLst>
        </pc:spChg>
        <pc:spChg chg="del">
          <ac:chgData name="Elizabeth Davies" userId="43bd038c-98fd-44f9-9ea3-f1088d9a793e" providerId="ADAL" clId="{EE4A6CA7-6124-4D72-8636-FA6283C151D8}" dt="2020-10-09T21:38:11.064" v="33" actId="478"/>
          <ac:spMkLst>
            <pc:docMk/>
            <pc:sldMk cId="1774636914" sldId="256"/>
            <ac:spMk id="21" creationId="{FF9F2414-84E8-453E-B1F3-389FDE8192D9}"/>
          </ac:spMkLst>
        </pc:spChg>
        <pc:spChg chg="del">
          <ac:chgData name="Elizabeth Davies" userId="43bd038c-98fd-44f9-9ea3-f1088d9a793e" providerId="ADAL" clId="{EE4A6CA7-6124-4D72-8636-FA6283C151D8}" dt="2020-10-09T21:38:11.064" v="33" actId="478"/>
          <ac:spMkLst>
            <pc:docMk/>
            <pc:sldMk cId="1774636914" sldId="256"/>
            <ac:spMk id="23" creationId="{3ECA69A1-7536-43AC-85EF-C7106179F5ED}"/>
          </ac:spMkLst>
        </pc:spChg>
        <pc:spChg chg="add del">
          <ac:chgData name="Elizabeth Davies" userId="43bd038c-98fd-44f9-9ea3-f1088d9a793e" providerId="ADAL" clId="{EE4A6CA7-6124-4D72-8636-FA6283C151D8}" dt="2020-10-21T22:12:30.327" v="77" actId="478"/>
          <ac:spMkLst>
            <pc:docMk/>
            <pc:sldMk cId="1774636914" sldId="256"/>
            <ac:spMk id="23" creationId="{850C9D3D-FDA8-470E-BDE8-D14F784120BC}"/>
          </ac:spMkLst>
        </pc:spChg>
        <pc:spChg chg="add del mod">
          <ac:chgData name="Elizabeth Davies" userId="43bd038c-98fd-44f9-9ea3-f1088d9a793e" providerId="ADAL" clId="{EE4A6CA7-6124-4D72-8636-FA6283C151D8}" dt="2020-10-21T22:12:23.602" v="76" actId="478"/>
          <ac:spMkLst>
            <pc:docMk/>
            <pc:sldMk cId="1774636914" sldId="256"/>
            <ac:spMk id="27" creationId="{501D7C75-FFC7-4279-937F-DA55FBCA5809}"/>
          </ac:spMkLst>
        </pc:spChg>
        <pc:spChg chg="add del">
          <ac:chgData name="Elizabeth Davies" userId="43bd038c-98fd-44f9-9ea3-f1088d9a793e" providerId="ADAL" clId="{EE4A6CA7-6124-4D72-8636-FA6283C151D8}" dt="2020-10-09T21:38:06.010" v="30" actId="22"/>
          <ac:spMkLst>
            <pc:docMk/>
            <pc:sldMk cId="1774636914" sldId="256"/>
            <ac:spMk id="31" creationId="{D78FBC2C-3AE1-4BAB-84C5-F18A87B88111}"/>
          </ac:spMkLst>
        </pc:spChg>
        <pc:spChg chg="add del">
          <ac:chgData name="Elizabeth Davies" userId="43bd038c-98fd-44f9-9ea3-f1088d9a793e" providerId="ADAL" clId="{EE4A6CA7-6124-4D72-8636-FA6283C151D8}" dt="2020-10-09T21:38:06.010" v="30" actId="22"/>
          <ac:spMkLst>
            <pc:docMk/>
            <pc:sldMk cId="1774636914" sldId="256"/>
            <ac:spMk id="35" creationId="{208AC949-0741-42AB-9183-764621722897}"/>
          </ac:spMkLst>
        </pc:spChg>
        <pc:spChg chg="add del">
          <ac:chgData name="Elizabeth Davies" userId="43bd038c-98fd-44f9-9ea3-f1088d9a793e" providerId="ADAL" clId="{EE4A6CA7-6124-4D72-8636-FA6283C151D8}" dt="2020-10-09T21:38:10.307" v="32" actId="22"/>
          <ac:spMkLst>
            <pc:docMk/>
            <pc:sldMk cId="1774636914" sldId="256"/>
            <ac:spMk id="45" creationId="{C3482B11-CB34-419A-BF8F-A2D8B11CC8F1}"/>
          </ac:spMkLst>
        </pc:spChg>
        <pc:spChg chg="add del">
          <ac:chgData name="Elizabeth Davies" userId="43bd038c-98fd-44f9-9ea3-f1088d9a793e" providerId="ADAL" clId="{EE4A6CA7-6124-4D72-8636-FA6283C151D8}" dt="2020-10-09T21:38:10.307" v="32" actId="22"/>
          <ac:spMkLst>
            <pc:docMk/>
            <pc:sldMk cId="1774636914" sldId="256"/>
            <ac:spMk id="49" creationId="{DC5AD309-D726-4827-8A7A-49AE771D01A3}"/>
          </ac:spMkLst>
        </pc:spChg>
        <pc:spChg chg="add del">
          <ac:chgData name="Elizabeth Davies" userId="43bd038c-98fd-44f9-9ea3-f1088d9a793e" providerId="ADAL" clId="{EE4A6CA7-6124-4D72-8636-FA6283C151D8}" dt="2020-10-09T21:38:28.433" v="36" actId="478"/>
          <ac:spMkLst>
            <pc:docMk/>
            <pc:sldMk cId="1774636914" sldId="256"/>
            <ac:spMk id="59" creationId="{93A041FD-339A-45F4-9258-D9C2C80F347F}"/>
          </ac:spMkLst>
        </pc:spChg>
        <pc:spChg chg="add del">
          <ac:chgData name="Elizabeth Davies" userId="43bd038c-98fd-44f9-9ea3-f1088d9a793e" providerId="ADAL" clId="{EE4A6CA7-6124-4D72-8636-FA6283C151D8}" dt="2020-10-09T21:38:21.605" v="35" actId="478"/>
          <ac:spMkLst>
            <pc:docMk/>
            <pc:sldMk cId="1774636914" sldId="256"/>
            <ac:spMk id="63" creationId="{06377CF4-688E-4897-B656-9890F5AEFFC6}"/>
          </ac:spMkLst>
        </pc:spChg>
        <pc:graphicFrameChg chg="add del mod ord">
          <ac:chgData name="Elizabeth Davies" userId="43bd038c-98fd-44f9-9ea3-f1088d9a793e" providerId="ADAL" clId="{EE4A6CA7-6124-4D72-8636-FA6283C151D8}" dt="2020-10-19T22:27:40.463" v="60" actId="478"/>
          <ac:graphicFrameMkLst>
            <pc:docMk/>
            <pc:sldMk cId="1774636914" sldId="256"/>
            <ac:graphicFrameMk id="2" creationId="{E3BB2471-FF5A-4624-A4CD-8000160C7B96}"/>
          </ac:graphicFrameMkLst>
        </pc:graphicFrameChg>
        <pc:graphicFrameChg chg="add del mod">
          <ac:chgData name="Elizabeth Davies" userId="43bd038c-98fd-44f9-9ea3-f1088d9a793e" providerId="ADAL" clId="{EE4A6CA7-6124-4D72-8636-FA6283C151D8}" dt="2020-10-21T22:12:00.561" v="70" actId="478"/>
          <ac:graphicFrameMkLst>
            <pc:docMk/>
            <pc:sldMk cId="1774636914" sldId="256"/>
            <ac:graphicFrameMk id="6" creationId="{A495D8EB-30EB-4AC8-A087-C0FAD359CCBD}"/>
          </ac:graphicFrameMkLst>
        </pc:graphicFrameChg>
        <pc:graphicFrameChg chg="del mod">
          <ac:chgData name="Elizabeth Davies" userId="43bd038c-98fd-44f9-9ea3-f1088d9a793e" providerId="ADAL" clId="{EE4A6CA7-6124-4D72-8636-FA6283C151D8}" dt="2020-10-26T23:16:28.769" v="91" actId="478"/>
          <ac:graphicFrameMkLst>
            <pc:docMk/>
            <pc:sldMk cId="1774636914" sldId="256"/>
            <ac:graphicFrameMk id="31" creationId="{CEFE8286-898D-4A5E-9E59-2EC391B42E0F}"/>
          </ac:graphicFrameMkLst>
        </pc:graphicFrameChg>
        <pc:picChg chg="add del">
          <ac:chgData name="Elizabeth Davies" userId="43bd038c-98fd-44f9-9ea3-f1088d9a793e" providerId="ADAL" clId="{EE4A6CA7-6124-4D72-8636-FA6283C151D8}" dt="2020-10-09T21:38:11.064" v="33" actId="478"/>
          <ac:picMkLst>
            <pc:docMk/>
            <pc:sldMk cId="1774636914" sldId="256"/>
            <ac:picMk id="2" creationId="{621D6B89-1297-4437-9576-4C95E86F8B40}"/>
          </ac:picMkLst>
        </pc:picChg>
        <pc:picChg chg="add del">
          <ac:chgData name="Elizabeth Davies" userId="43bd038c-98fd-44f9-9ea3-f1088d9a793e" providerId="ADAL" clId="{EE4A6CA7-6124-4D72-8636-FA6283C151D8}" dt="2020-10-21T22:11:59.462" v="69" actId="22"/>
          <ac:picMkLst>
            <pc:docMk/>
            <pc:sldMk cId="1774636914" sldId="256"/>
            <ac:picMk id="2" creationId="{C44F0B93-36D2-4F23-8271-29519685954C}"/>
          </ac:picMkLst>
        </pc:picChg>
        <pc:picChg chg="add mod ord">
          <ac:chgData name="Elizabeth Davies" userId="43bd038c-98fd-44f9-9ea3-f1088d9a793e" providerId="ADAL" clId="{EE4A6CA7-6124-4D72-8636-FA6283C151D8}" dt="2020-10-26T23:16:26.954" v="90" actId="171"/>
          <ac:picMkLst>
            <pc:docMk/>
            <pc:sldMk cId="1774636914" sldId="256"/>
            <ac:picMk id="3" creationId="{5277F067-DB44-4524-8515-72BDFDFC52C1}"/>
          </ac:picMkLst>
        </pc:picChg>
        <pc:picChg chg="add del">
          <ac:chgData name="Elizabeth Davies" userId="43bd038c-98fd-44f9-9ea3-f1088d9a793e" providerId="ADAL" clId="{EE4A6CA7-6124-4D72-8636-FA6283C151D8}" dt="2020-10-21T22:12:00.561" v="70" actId="478"/>
          <ac:picMkLst>
            <pc:docMk/>
            <pc:sldMk cId="1774636914" sldId="256"/>
            <ac:picMk id="3" creationId="{DD1AC13B-9364-447C-A66F-68163B97B17F}"/>
          </ac:picMkLst>
        </pc:picChg>
        <pc:picChg chg="del">
          <ac:chgData name="Elizabeth Davies" userId="43bd038c-98fd-44f9-9ea3-f1088d9a793e" providerId="ADAL" clId="{EE4A6CA7-6124-4D72-8636-FA6283C151D8}" dt="2020-10-09T21:38:11.064" v="33" actId="478"/>
          <ac:picMkLst>
            <pc:docMk/>
            <pc:sldMk cId="1774636914" sldId="256"/>
            <ac:picMk id="3" creationId="{F597952A-568E-4FD2-BEB0-8B5D9EC72BBF}"/>
          </ac:picMkLst>
        </pc:picChg>
        <pc:picChg chg="add del">
          <ac:chgData name="Elizabeth Davies" userId="43bd038c-98fd-44f9-9ea3-f1088d9a793e" providerId="ADAL" clId="{EE4A6CA7-6124-4D72-8636-FA6283C151D8}" dt="2020-10-21T22:12:00.561" v="70" actId="478"/>
          <ac:picMkLst>
            <pc:docMk/>
            <pc:sldMk cId="1774636914" sldId="256"/>
            <ac:picMk id="5" creationId="{622A98A7-7DBF-41C0-A3E6-87D54888590D}"/>
          </ac:picMkLst>
        </pc:picChg>
        <pc:picChg chg="add del">
          <ac:chgData name="Elizabeth Davies" userId="43bd038c-98fd-44f9-9ea3-f1088d9a793e" providerId="ADAL" clId="{EE4A6CA7-6124-4D72-8636-FA6283C151D8}" dt="2020-10-21T22:11:59.462" v="69" actId="22"/>
          <ac:picMkLst>
            <pc:docMk/>
            <pc:sldMk cId="1774636914" sldId="256"/>
            <ac:picMk id="7" creationId="{11175148-5FF2-4246-83DA-158791AF8CDC}"/>
          </ac:picMkLst>
        </pc:picChg>
        <pc:picChg chg="add del">
          <ac:chgData name="Elizabeth Davies" userId="43bd038c-98fd-44f9-9ea3-f1088d9a793e" providerId="ADAL" clId="{EE4A6CA7-6124-4D72-8636-FA6283C151D8}" dt="2020-10-09T21:38:11.064" v="33" actId="478"/>
          <ac:picMkLst>
            <pc:docMk/>
            <pc:sldMk cId="1774636914" sldId="256"/>
            <ac:picMk id="7" creationId="{87BD70DA-ECF1-410B-B40A-0780ED0F5486}"/>
          </ac:picMkLst>
        </pc:picChg>
        <pc:picChg chg="add del">
          <ac:chgData name="Elizabeth Davies" userId="43bd038c-98fd-44f9-9ea3-f1088d9a793e" providerId="ADAL" clId="{EE4A6CA7-6124-4D72-8636-FA6283C151D8}" dt="2020-10-09T21:38:11.064" v="33" actId="478"/>
          <ac:picMkLst>
            <pc:docMk/>
            <pc:sldMk cId="1774636914" sldId="256"/>
            <ac:picMk id="8" creationId="{22FADB35-1E4F-446A-861F-155DF359342A}"/>
          </ac:picMkLst>
        </pc:picChg>
        <pc:picChg chg="add del">
          <ac:chgData name="Elizabeth Davies" userId="43bd038c-98fd-44f9-9ea3-f1088d9a793e" providerId="ADAL" clId="{EE4A6CA7-6124-4D72-8636-FA6283C151D8}" dt="2020-10-21T22:12:00.561" v="70" actId="478"/>
          <ac:picMkLst>
            <pc:docMk/>
            <pc:sldMk cId="1774636914" sldId="256"/>
            <ac:picMk id="8" creationId="{8D3DDE26-D21D-45EC-98D5-437E39666449}"/>
          </ac:picMkLst>
        </pc:picChg>
        <pc:picChg chg="add del">
          <ac:chgData name="Elizabeth Davies" userId="43bd038c-98fd-44f9-9ea3-f1088d9a793e" providerId="ADAL" clId="{EE4A6CA7-6124-4D72-8636-FA6283C151D8}" dt="2020-10-21T22:11:59.462" v="69" actId="22"/>
          <ac:picMkLst>
            <pc:docMk/>
            <pc:sldMk cId="1774636914" sldId="256"/>
            <ac:picMk id="13" creationId="{35814301-4DC7-45C0-B3DD-251E8768D7E1}"/>
          </ac:picMkLst>
        </pc:picChg>
        <pc:picChg chg="add del">
          <ac:chgData name="Elizabeth Davies" userId="43bd038c-98fd-44f9-9ea3-f1088d9a793e" providerId="ADAL" clId="{EE4A6CA7-6124-4D72-8636-FA6283C151D8}" dt="2020-10-21T22:11:59.462" v="69" actId="22"/>
          <ac:picMkLst>
            <pc:docMk/>
            <pc:sldMk cId="1774636914" sldId="256"/>
            <ac:picMk id="17" creationId="{BF896D60-4733-4277-95D3-4D7B19E63212}"/>
          </ac:picMkLst>
        </pc:picChg>
        <pc:picChg chg="add del mod">
          <ac:chgData name="Elizabeth Davies" userId="43bd038c-98fd-44f9-9ea3-f1088d9a793e" providerId="ADAL" clId="{EE4A6CA7-6124-4D72-8636-FA6283C151D8}" dt="2020-10-21T22:12:13.623" v="74" actId="478"/>
          <ac:picMkLst>
            <pc:docMk/>
            <pc:sldMk cId="1774636914" sldId="256"/>
            <ac:picMk id="19" creationId="{82928DEB-E640-4510-905F-5891377446FE}"/>
          </ac:picMkLst>
        </pc:picChg>
        <pc:picChg chg="add">
          <ac:chgData name="Elizabeth Davies" userId="43bd038c-98fd-44f9-9ea3-f1088d9a793e" providerId="ADAL" clId="{EE4A6CA7-6124-4D72-8636-FA6283C151D8}" dt="2020-10-21T22:12:01.438" v="71" actId="22"/>
          <ac:picMkLst>
            <pc:docMk/>
            <pc:sldMk cId="1774636914" sldId="256"/>
            <ac:picMk id="21" creationId="{0BA07307-1931-4E67-82B7-D42806C41D89}"/>
          </ac:picMkLst>
        </pc:picChg>
        <pc:picChg chg="add del mod">
          <ac:chgData name="Elizabeth Davies" userId="43bd038c-98fd-44f9-9ea3-f1088d9a793e" providerId="ADAL" clId="{EE4A6CA7-6124-4D72-8636-FA6283C151D8}" dt="2020-10-09T21:37:37.675" v="28" actId="478"/>
          <ac:picMkLst>
            <pc:docMk/>
            <pc:sldMk cId="1774636914" sldId="256"/>
            <ac:picMk id="22" creationId="{3D535AB9-8A4C-42E8-AA00-3852BE7C7E03}"/>
          </ac:picMkLst>
        </pc:picChg>
        <pc:picChg chg="add">
          <ac:chgData name="Elizabeth Davies" userId="43bd038c-98fd-44f9-9ea3-f1088d9a793e" providerId="ADAL" clId="{EE4A6CA7-6124-4D72-8636-FA6283C151D8}" dt="2020-10-21T22:12:01.438" v="71" actId="22"/>
          <ac:picMkLst>
            <pc:docMk/>
            <pc:sldMk cId="1774636914" sldId="256"/>
            <ac:picMk id="25" creationId="{3B5A4A7E-B282-4548-AF2D-01BB43BB6631}"/>
          </ac:picMkLst>
        </pc:picChg>
        <pc:picChg chg="add del">
          <ac:chgData name="Elizabeth Davies" userId="43bd038c-98fd-44f9-9ea3-f1088d9a793e" providerId="ADAL" clId="{EE4A6CA7-6124-4D72-8636-FA6283C151D8}" dt="2020-10-09T21:38:06.010" v="30" actId="22"/>
          <ac:picMkLst>
            <pc:docMk/>
            <pc:sldMk cId="1774636914" sldId="256"/>
            <ac:picMk id="25" creationId="{6131E5EC-D91D-45C8-9F85-E0876C6B9F70}"/>
          </ac:picMkLst>
        </pc:picChg>
        <pc:picChg chg="add del">
          <ac:chgData name="Elizabeth Davies" userId="43bd038c-98fd-44f9-9ea3-f1088d9a793e" providerId="ADAL" clId="{EE4A6CA7-6124-4D72-8636-FA6283C151D8}" dt="2020-10-09T21:38:06.010" v="30" actId="22"/>
          <ac:picMkLst>
            <pc:docMk/>
            <pc:sldMk cId="1774636914" sldId="256"/>
            <ac:picMk id="27" creationId="{DD9E7AEB-8F55-4464-9649-0DA3558E9814}"/>
          </ac:picMkLst>
        </pc:picChg>
        <pc:picChg chg="add">
          <ac:chgData name="Elizabeth Davies" userId="43bd038c-98fd-44f9-9ea3-f1088d9a793e" providerId="ADAL" clId="{EE4A6CA7-6124-4D72-8636-FA6283C151D8}" dt="2020-10-21T22:12:01.438" v="71" actId="22"/>
          <ac:picMkLst>
            <pc:docMk/>
            <pc:sldMk cId="1774636914" sldId="256"/>
            <ac:picMk id="29" creationId="{4ACC0C3D-6396-4640-A73E-73F3D427AB98}"/>
          </ac:picMkLst>
        </pc:picChg>
        <pc:picChg chg="add del">
          <ac:chgData name="Elizabeth Davies" userId="43bd038c-98fd-44f9-9ea3-f1088d9a793e" providerId="ADAL" clId="{EE4A6CA7-6124-4D72-8636-FA6283C151D8}" dt="2020-10-09T21:38:06.010" v="30" actId="22"/>
          <ac:picMkLst>
            <pc:docMk/>
            <pc:sldMk cId="1774636914" sldId="256"/>
            <ac:picMk id="29" creationId="{5D5136A6-F183-4CE7-A8CA-30EEA9A0A745}"/>
          </ac:picMkLst>
        </pc:picChg>
        <pc:picChg chg="add del">
          <ac:chgData name="Elizabeth Davies" userId="43bd038c-98fd-44f9-9ea3-f1088d9a793e" providerId="ADAL" clId="{EE4A6CA7-6124-4D72-8636-FA6283C151D8}" dt="2020-10-09T21:38:06.010" v="30" actId="22"/>
          <ac:picMkLst>
            <pc:docMk/>
            <pc:sldMk cId="1774636914" sldId="256"/>
            <ac:picMk id="33" creationId="{B91F4DC4-658E-4BBB-9B88-97D0E319B502}"/>
          </ac:picMkLst>
        </pc:picChg>
        <pc:picChg chg="add del">
          <ac:chgData name="Elizabeth Davies" userId="43bd038c-98fd-44f9-9ea3-f1088d9a793e" providerId="ADAL" clId="{EE4A6CA7-6124-4D72-8636-FA6283C151D8}" dt="2020-10-09T21:38:06.010" v="30" actId="22"/>
          <ac:picMkLst>
            <pc:docMk/>
            <pc:sldMk cId="1774636914" sldId="256"/>
            <ac:picMk id="37" creationId="{0EE101EB-7BAC-4C43-AEC6-108E580F6061}"/>
          </ac:picMkLst>
        </pc:picChg>
        <pc:picChg chg="add del">
          <ac:chgData name="Elizabeth Davies" userId="43bd038c-98fd-44f9-9ea3-f1088d9a793e" providerId="ADAL" clId="{EE4A6CA7-6124-4D72-8636-FA6283C151D8}" dt="2020-10-09T21:38:10.307" v="32" actId="22"/>
          <ac:picMkLst>
            <pc:docMk/>
            <pc:sldMk cId="1774636914" sldId="256"/>
            <ac:picMk id="39" creationId="{F96930AB-5B74-44FD-8F67-286C8E7F7A38}"/>
          </ac:picMkLst>
        </pc:picChg>
        <pc:picChg chg="add del">
          <ac:chgData name="Elizabeth Davies" userId="43bd038c-98fd-44f9-9ea3-f1088d9a793e" providerId="ADAL" clId="{EE4A6CA7-6124-4D72-8636-FA6283C151D8}" dt="2020-10-09T21:38:10.307" v="32" actId="22"/>
          <ac:picMkLst>
            <pc:docMk/>
            <pc:sldMk cId="1774636914" sldId="256"/>
            <ac:picMk id="41" creationId="{3C803094-117A-44E9-8E70-25602A82B5D8}"/>
          </ac:picMkLst>
        </pc:picChg>
        <pc:picChg chg="add del">
          <ac:chgData name="Elizabeth Davies" userId="43bd038c-98fd-44f9-9ea3-f1088d9a793e" providerId="ADAL" clId="{EE4A6CA7-6124-4D72-8636-FA6283C151D8}" dt="2020-10-09T21:38:10.307" v="32" actId="22"/>
          <ac:picMkLst>
            <pc:docMk/>
            <pc:sldMk cId="1774636914" sldId="256"/>
            <ac:picMk id="43" creationId="{C70BC6AA-C0BA-4128-8BCC-02969EAD0CD3}"/>
          </ac:picMkLst>
        </pc:picChg>
        <pc:picChg chg="add del">
          <ac:chgData name="Elizabeth Davies" userId="43bd038c-98fd-44f9-9ea3-f1088d9a793e" providerId="ADAL" clId="{EE4A6CA7-6124-4D72-8636-FA6283C151D8}" dt="2020-10-09T21:38:10.307" v="32" actId="22"/>
          <ac:picMkLst>
            <pc:docMk/>
            <pc:sldMk cId="1774636914" sldId="256"/>
            <ac:picMk id="47" creationId="{0BE7055D-4412-48B5-AC57-EC004FDF8C83}"/>
          </ac:picMkLst>
        </pc:picChg>
        <pc:picChg chg="add del">
          <ac:chgData name="Elizabeth Davies" userId="43bd038c-98fd-44f9-9ea3-f1088d9a793e" providerId="ADAL" clId="{EE4A6CA7-6124-4D72-8636-FA6283C151D8}" dt="2020-10-09T21:38:10.307" v="32" actId="22"/>
          <ac:picMkLst>
            <pc:docMk/>
            <pc:sldMk cId="1774636914" sldId="256"/>
            <ac:picMk id="51" creationId="{0C150182-2F35-4503-8F08-8D54C1251E75}"/>
          </ac:picMkLst>
        </pc:picChg>
        <pc:picChg chg="add del">
          <ac:chgData name="Elizabeth Davies" userId="43bd038c-98fd-44f9-9ea3-f1088d9a793e" providerId="ADAL" clId="{EE4A6CA7-6124-4D72-8636-FA6283C151D8}" dt="2020-10-16T21:45:00.796" v="48" actId="478"/>
          <ac:picMkLst>
            <pc:docMk/>
            <pc:sldMk cId="1774636914" sldId="256"/>
            <ac:picMk id="53" creationId="{350AF9FA-EBBF-41DC-B064-9ACF27535ABF}"/>
          </ac:picMkLst>
        </pc:picChg>
        <pc:picChg chg="add del">
          <ac:chgData name="Elizabeth Davies" userId="43bd038c-98fd-44f9-9ea3-f1088d9a793e" providerId="ADAL" clId="{EE4A6CA7-6124-4D72-8636-FA6283C151D8}" dt="2020-10-21T22:12:00.561" v="70" actId="478"/>
          <ac:picMkLst>
            <pc:docMk/>
            <pc:sldMk cId="1774636914" sldId="256"/>
            <ac:picMk id="55" creationId="{67F1783F-573D-43EE-A188-58A9A9000548}"/>
          </ac:picMkLst>
        </pc:picChg>
        <pc:picChg chg="add del">
          <ac:chgData name="Elizabeth Davies" userId="43bd038c-98fd-44f9-9ea3-f1088d9a793e" providerId="ADAL" clId="{EE4A6CA7-6124-4D72-8636-FA6283C151D8}" dt="2020-10-16T21:44:58.240" v="46" actId="478"/>
          <ac:picMkLst>
            <pc:docMk/>
            <pc:sldMk cId="1774636914" sldId="256"/>
            <ac:picMk id="57" creationId="{177A0EDB-E00F-4AAF-AC23-6F0DF793A60D}"/>
          </ac:picMkLst>
        </pc:picChg>
        <pc:picChg chg="add del">
          <ac:chgData name="Elizabeth Davies" userId="43bd038c-98fd-44f9-9ea3-f1088d9a793e" providerId="ADAL" clId="{EE4A6CA7-6124-4D72-8636-FA6283C151D8}" dt="2020-10-16T21:45:02.544" v="49" actId="478"/>
          <ac:picMkLst>
            <pc:docMk/>
            <pc:sldMk cId="1774636914" sldId="256"/>
            <ac:picMk id="61" creationId="{94E09FDC-3FEE-430A-B905-BC0467784000}"/>
          </ac:picMkLst>
        </pc:picChg>
        <pc:picChg chg="add del">
          <ac:chgData name="Elizabeth Davies" userId="43bd038c-98fd-44f9-9ea3-f1088d9a793e" providerId="ADAL" clId="{EE4A6CA7-6124-4D72-8636-FA6283C151D8}" dt="2020-10-16T21:44:57.011" v="45" actId="478"/>
          <ac:picMkLst>
            <pc:docMk/>
            <pc:sldMk cId="1774636914" sldId="256"/>
            <ac:picMk id="65" creationId="{21EF4F71-9592-4931-BAC4-2E50B7DE5B8E}"/>
          </ac:picMkLst>
        </pc:picChg>
        <pc:picChg chg="add del mod">
          <ac:chgData name="Elizabeth Davies" userId="43bd038c-98fd-44f9-9ea3-f1088d9a793e" providerId="ADAL" clId="{EE4A6CA7-6124-4D72-8636-FA6283C151D8}" dt="2020-10-16T21:44:59.513" v="47" actId="478"/>
          <ac:picMkLst>
            <pc:docMk/>
            <pc:sldMk cId="1774636914" sldId="256"/>
            <ac:picMk id="67" creationId="{B216D19F-FCF3-42C7-9DEF-5E5A93A172F4}"/>
          </ac:picMkLst>
        </pc:picChg>
      </pc:sldChg>
    </pc:docChg>
  </pc:docChgLst>
  <pc:docChgLst>
    <pc:chgData name="Megan Rowe" userId="6649d489-5f9f-417b-8f0c-0ca08eec9f88" providerId="ADAL" clId="{5A063DC5-9B4D-467E-B3E5-64A1074E8B2F}"/>
    <pc:docChg chg="undo custSel modSld">
      <pc:chgData name="Megan Rowe" userId="6649d489-5f9f-417b-8f0c-0ca08eec9f88" providerId="ADAL" clId="{5A063DC5-9B4D-467E-B3E5-64A1074E8B2F}" dt="2020-11-12T21:55:17.463" v="802"/>
      <pc:docMkLst>
        <pc:docMk/>
      </pc:docMkLst>
      <pc:sldChg chg="addSp delSp modSp modNotesTx">
        <pc:chgData name="Megan Rowe" userId="6649d489-5f9f-417b-8f0c-0ca08eec9f88" providerId="ADAL" clId="{5A063DC5-9B4D-467E-B3E5-64A1074E8B2F}" dt="2020-11-12T21:55:17.463" v="802"/>
        <pc:sldMkLst>
          <pc:docMk/>
          <pc:sldMk cId="1774636914" sldId="256"/>
        </pc:sldMkLst>
        <pc:spChg chg="add del">
          <ac:chgData name="Megan Rowe" userId="6649d489-5f9f-417b-8f0c-0ca08eec9f88" providerId="ADAL" clId="{5A063DC5-9B4D-467E-B3E5-64A1074E8B2F}" dt="2020-10-08T14:57:00.007" v="1"/>
          <ac:spMkLst>
            <pc:docMk/>
            <pc:sldMk cId="1774636914" sldId="256"/>
            <ac:spMk id="2" creationId="{073AF155-BB66-45B4-907D-4E3434BF4F52}"/>
          </ac:spMkLst>
        </pc:spChg>
        <pc:spChg chg="add mod">
          <ac:chgData name="Megan Rowe" userId="6649d489-5f9f-417b-8f0c-0ca08eec9f88" providerId="ADAL" clId="{5A063DC5-9B4D-467E-B3E5-64A1074E8B2F}" dt="2020-11-12T21:55:17.463" v="802"/>
          <ac:spMkLst>
            <pc:docMk/>
            <pc:sldMk cId="1774636914" sldId="256"/>
            <ac:spMk id="2" creationId="{72C56379-41F8-433C-9276-DC8038BB2388}"/>
          </ac:spMkLst>
        </pc:spChg>
        <pc:spChg chg="add del mod">
          <ac:chgData name="Megan Rowe" userId="6649d489-5f9f-417b-8f0c-0ca08eec9f88" providerId="ADAL" clId="{5A063DC5-9B4D-467E-B3E5-64A1074E8B2F}" dt="2020-11-12T19:49:18.175" v="760" actId="478"/>
          <ac:spMkLst>
            <pc:docMk/>
            <pc:sldMk cId="1774636914" sldId="256"/>
            <ac:spMk id="2" creationId="{B3ACE661-41CF-4D52-A02F-786F7A4EAB64}"/>
          </ac:spMkLst>
        </pc:spChg>
        <pc:spChg chg="add del mod">
          <ac:chgData name="Megan Rowe" userId="6649d489-5f9f-417b-8f0c-0ca08eec9f88" providerId="ADAL" clId="{5A063DC5-9B4D-467E-B3E5-64A1074E8B2F}" dt="2020-11-12T19:49:39.789" v="768" actId="478"/>
          <ac:spMkLst>
            <pc:docMk/>
            <pc:sldMk cId="1774636914" sldId="256"/>
            <ac:spMk id="4" creationId="{639797DB-803D-4824-8984-807BE0D84670}"/>
          </ac:spMkLst>
        </pc:spChg>
        <pc:spChg chg="add del mod">
          <ac:chgData name="Megan Rowe" userId="6649d489-5f9f-417b-8f0c-0ca08eec9f88" providerId="ADAL" clId="{5A063DC5-9B4D-467E-B3E5-64A1074E8B2F}" dt="2020-11-12T21:52:58.001" v="799" actId="478"/>
          <ac:spMkLst>
            <pc:docMk/>
            <pc:sldMk cId="1774636914" sldId="256"/>
            <ac:spMk id="4" creationId="{E7269896-C85C-426F-A1FF-699FAB4D0822}"/>
          </ac:spMkLst>
        </pc:spChg>
        <pc:picChg chg="add del mod">
          <ac:chgData name="Megan Rowe" userId="6649d489-5f9f-417b-8f0c-0ca08eec9f88" providerId="ADAL" clId="{5A063DC5-9B4D-467E-B3E5-64A1074E8B2F}" dt="2020-11-12T21:54:58.342" v="801" actId="1076"/>
          <ac:picMkLst>
            <pc:docMk/>
            <pc:sldMk cId="1774636914" sldId="256"/>
            <ac:picMk id="3" creationId="{55E10C92-F43E-4FDC-94E6-F61059D77A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665FE-DB65-4A0B-9879-A0D7BF5BA50A}"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DE6E8-0BCF-4729-97F9-5E7BBAC43718}" type="slidenum">
              <a:rPr lang="en-US" smtClean="0"/>
              <a:t>‹#›</a:t>
            </a:fld>
            <a:endParaRPr lang="en-US"/>
          </a:p>
        </p:txBody>
      </p:sp>
    </p:spTree>
    <p:extLst>
      <p:ext uri="{BB962C8B-B14F-4D97-AF65-F5344CB8AC3E}">
        <p14:creationId xmlns:p14="http://schemas.microsoft.com/office/powerpoint/2010/main" val="194132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coronavirus/2019-ncov/prevent-getting-sick/how-to-wash-cloth-face-coverings.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cdc.gov/coronavirus/2019-ncov/prevent-getting-sick/how-to-wear-cloth-face-covering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Cloth face coverings are effective in slowing the spread of COVID-19.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Face coverings should be washed regularly. (hyperlink to: </a:t>
            </a:r>
            <a:r>
              <a:rPr lang="en-US" sz="1200" u="sng" kern="1200">
                <a:solidFill>
                  <a:schemeClr val="tx1"/>
                </a:solidFill>
                <a:effectLst/>
                <a:latin typeface="+mn-lt"/>
                <a:ea typeface="+mn-ea"/>
                <a:cs typeface="+mn-cs"/>
                <a:hlinkClick r:id="rId3"/>
              </a:rPr>
              <a:t>https://www.cdc.gov/coronavirus/2019-ncov/prevent-getting-sick/how-to-wash-cloth-face-coverings.html</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There is a right and wrong way to wear as mask. (hyperlink to: </a:t>
            </a:r>
            <a:r>
              <a:rPr lang="en-US" sz="1200" u="sng" kern="1200">
                <a:solidFill>
                  <a:schemeClr val="tx1"/>
                </a:solidFill>
                <a:effectLst/>
                <a:latin typeface="+mn-lt"/>
                <a:ea typeface="+mn-ea"/>
                <a:cs typeface="+mn-cs"/>
                <a:hlinkClick r:id="rId4"/>
              </a:rPr>
              <a:t>https://www.cdc.gov/coronavirus/2019-ncov/prevent-getting-sick/how-to-wear-cloth-face-coverings.html</a:t>
            </a:r>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Ask the following questions to create dialogue: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What are some reasons why you’ve adopted the use of face coverings when in public?</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What are some other ways you can slow the spread of COVID-19?</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Acceptable answers include: washing hands with soap and water for 20 seconds, using hand sanitizer, covering your cough by coughing into your elbow, socially distancing when in public, avoiding gatherings of 10 or more, cleaning and disinfecting surfaces, and avoiding non-essential trips outside of your home.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Staying socially connected while adhering to the safety guidelines can be challenging. What are some ways that you’re connecting socially with others?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Any social activity that adheres to our social distancing guidelines would be acceptable</a:t>
            </a:r>
          </a:p>
          <a:p>
            <a:endParaRPr lang="en-US"/>
          </a:p>
        </p:txBody>
      </p:sp>
      <p:sp>
        <p:nvSpPr>
          <p:cNvPr id="4" name="Slide Number Placeholder 3"/>
          <p:cNvSpPr>
            <a:spLocks noGrp="1"/>
          </p:cNvSpPr>
          <p:nvPr>
            <p:ph type="sldNum" sz="quarter" idx="5"/>
          </p:nvPr>
        </p:nvSpPr>
        <p:spPr/>
        <p:txBody>
          <a:bodyPr/>
          <a:lstStyle/>
          <a:p>
            <a:fld id="{C42DE6E8-0BCF-4729-97F9-5E7BBAC43718}" type="slidenum">
              <a:rPr lang="en-US" smtClean="0"/>
              <a:t>1</a:t>
            </a:fld>
            <a:endParaRPr lang="en-US"/>
          </a:p>
        </p:txBody>
      </p:sp>
    </p:spTree>
    <p:extLst>
      <p:ext uri="{BB962C8B-B14F-4D97-AF65-F5344CB8AC3E}">
        <p14:creationId xmlns:p14="http://schemas.microsoft.com/office/powerpoint/2010/main" val="421480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1641-354C-4445-93B8-AFEC4C910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7EA84-7F41-467B-BF76-8341CEC4F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7C34F-EC05-4B9F-9F8A-22C292379085}"/>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D5CEBD1A-38CF-4127-9CBD-17A09BF01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D174A-F8A4-4CC0-A544-7E6AEDA587CA}"/>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1612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B106-3FE9-4845-8017-4A2CE1894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02481-34B6-4E30-9908-028A1DA69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26BA6-8EB5-413A-AB98-3694088DFE17}"/>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67C6C970-3F3C-4984-AD02-621252FB8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33F0A-8861-4D84-9705-3CD1A7F0452A}"/>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198103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E0D182-9912-46CC-8786-34B9F96D72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841908-4563-4E28-944B-E557B6625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22BD1-CABD-4008-BE4F-A3A873CF392C}"/>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0D8036E7-D18E-4999-9761-996ACB783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FBC00-63C3-4C2A-86DD-DEA2E9C082C8}"/>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29441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172B-0127-46D4-937B-4B5ABBDAA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78831-8F60-4E5A-A579-1F61B2B2CB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1CFBC-9AFF-4FF6-9B35-0BAB73DE7BC3}"/>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4C13B826-887F-49E5-B0C3-2503E153D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3DEFA-49A3-4EC8-8773-4D1D6842E82C}"/>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201533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57C3-436A-4A29-8068-F1656001F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7A5FEE-8D1D-4BCB-A3D9-C97FD3B05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B3AC5-3CB1-4521-B298-523828C2E0E6}"/>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546B4507-8E40-4026-B393-72D01B8A2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ED955-A94E-44F1-B0F7-C2634AA3DEE4}"/>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1148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71D1-87AD-4AC3-8733-2D283502C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A5C65-613C-48A3-BFD3-4C0CCA9AC4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B934D-1A23-462B-AC7A-DC6EC3791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88C7D4-AEF5-4E15-A46D-15F2A07D9A68}"/>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6" name="Footer Placeholder 5">
            <a:extLst>
              <a:ext uri="{FF2B5EF4-FFF2-40B4-BE49-F238E27FC236}">
                <a16:creationId xmlns:a16="http://schemas.microsoft.com/office/drawing/2014/main" id="{5E79F9CE-01AD-4275-97D8-42B20A404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613EA-0E97-4F8C-8AC5-826B6270F286}"/>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51866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57F1-E2A8-4F59-BF70-2C93B4F25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39F36-4336-406C-BD76-D903ECAE5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677D9-246E-4AA7-AA74-BE4ED0732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25BAC0-3A87-45BF-9170-9A6827AB8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90900-DBAB-4F70-A360-E84F9B119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0CF8B6-E061-444A-AD79-E24338C10ED1}"/>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8" name="Footer Placeholder 7">
            <a:extLst>
              <a:ext uri="{FF2B5EF4-FFF2-40B4-BE49-F238E27FC236}">
                <a16:creationId xmlns:a16="http://schemas.microsoft.com/office/drawing/2014/main" id="{BBAF46C2-17D6-485F-9D56-94283667B9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21C12-E966-4710-A3EA-A036EA033B90}"/>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22299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415A-CDA0-409C-817C-02B223D73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6AA34-8413-4616-A435-A5918967B627}"/>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4" name="Footer Placeholder 3">
            <a:extLst>
              <a:ext uri="{FF2B5EF4-FFF2-40B4-BE49-F238E27FC236}">
                <a16:creationId xmlns:a16="http://schemas.microsoft.com/office/drawing/2014/main" id="{127B3A4C-F8FA-4CCB-A3BD-490003383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D091AB-6E58-474A-8B28-52E82B809171}"/>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143367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BB66F-FB35-4D63-89E5-18DBD4F3B3D8}"/>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3" name="Footer Placeholder 2">
            <a:extLst>
              <a:ext uri="{FF2B5EF4-FFF2-40B4-BE49-F238E27FC236}">
                <a16:creationId xmlns:a16="http://schemas.microsoft.com/office/drawing/2014/main" id="{3B105DC1-EE41-47AD-AF58-94E9298002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F2E9A-56EF-4143-A39F-F15C0DC34707}"/>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130866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0407-0F63-4F76-A8A0-88C52C2E9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C3D2F-CD15-47B7-B3D9-8B7A94938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0CCA07-F691-4290-9E06-0A66CE550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0D367-3DA2-4148-AD47-B5F621E8A139}"/>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6" name="Footer Placeholder 5">
            <a:extLst>
              <a:ext uri="{FF2B5EF4-FFF2-40B4-BE49-F238E27FC236}">
                <a16:creationId xmlns:a16="http://schemas.microsoft.com/office/drawing/2014/main" id="{9A42DD0E-2A5E-43DD-AC44-049479348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B9E7C-226A-4568-B016-6A968C771744}"/>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47790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390C-EDAA-4B19-8935-0F7592ABD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D98F3-2BEF-4CF3-B461-F5A6F23EC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6A87DC-E4E9-4B20-8DCE-E6ADDDB06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50548-33C1-4898-999C-20727DDD93C8}"/>
              </a:ext>
            </a:extLst>
          </p:cNvPr>
          <p:cNvSpPr>
            <a:spLocks noGrp="1"/>
          </p:cNvSpPr>
          <p:nvPr>
            <p:ph type="dt" sz="half" idx="10"/>
          </p:nvPr>
        </p:nvSpPr>
        <p:spPr/>
        <p:txBody>
          <a:bodyPr/>
          <a:lstStyle/>
          <a:p>
            <a:fld id="{C556BCFE-6CAB-4250-8467-D9AE1C2B761F}" type="datetimeFigureOut">
              <a:rPr lang="en-US" smtClean="0"/>
              <a:t>11/12/2020</a:t>
            </a:fld>
            <a:endParaRPr lang="en-US"/>
          </a:p>
        </p:txBody>
      </p:sp>
      <p:sp>
        <p:nvSpPr>
          <p:cNvPr id="6" name="Footer Placeholder 5">
            <a:extLst>
              <a:ext uri="{FF2B5EF4-FFF2-40B4-BE49-F238E27FC236}">
                <a16:creationId xmlns:a16="http://schemas.microsoft.com/office/drawing/2014/main" id="{5506606E-A71B-4469-AB21-6ABEBBF80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58AA2-3D27-49A8-95F9-ECDA4417E644}"/>
              </a:ext>
            </a:extLst>
          </p:cNvPr>
          <p:cNvSpPr>
            <a:spLocks noGrp="1"/>
          </p:cNvSpPr>
          <p:nvPr>
            <p:ph type="sldNum" sz="quarter" idx="12"/>
          </p:nvPr>
        </p:nvSpPr>
        <p:spPr/>
        <p:txBody>
          <a:bodyPr/>
          <a:lstStyle/>
          <a:p>
            <a:fld id="{E01248AD-0216-4FEC-A2C8-381F76E73241}" type="slidenum">
              <a:rPr lang="en-US" smtClean="0"/>
              <a:t>‹#›</a:t>
            </a:fld>
            <a:endParaRPr lang="en-US"/>
          </a:p>
        </p:txBody>
      </p:sp>
    </p:spTree>
    <p:extLst>
      <p:ext uri="{BB962C8B-B14F-4D97-AF65-F5344CB8AC3E}">
        <p14:creationId xmlns:p14="http://schemas.microsoft.com/office/powerpoint/2010/main" val="385987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4EF608-1C0E-4AFD-A435-14E3067CB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4A920-7113-4813-97B8-9C8C6360B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C0081-3A49-451C-B444-76A031A55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6BCFE-6CAB-4250-8467-D9AE1C2B761F}" type="datetimeFigureOut">
              <a:rPr lang="en-US" smtClean="0"/>
              <a:t>11/12/2020</a:t>
            </a:fld>
            <a:endParaRPr lang="en-US"/>
          </a:p>
        </p:txBody>
      </p:sp>
      <p:sp>
        <p:nvSpPr>
          <p:cNvPr id="5" name="Footer Placeholder 4">
            <a:extLst>
              <a:ext uri="{FF2B5EF4-FFF2-40B4-BE49-F238E27FC236}">
                <a16:creationId xmlns:a16="http://schemas.microsoft.com/office/drawing/2014/main" id="{A0073869-43F8-43A5-ADF0-C49318DA6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9F55B-F7E3-4C11-BC9A-CD208A65E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248AD-0216-4FEC-A2C8-381F76E73241}" type="slidenum">
              <a:rPr lang="en-US" smtClean="0"/>
              <a:t>‹#›</a:t>
            </a:fld>
            <a:endParaRPr lang="en-US"/>
          </a:p>
        </p:txBody>
      </p:sp>
    </p:spTree>
    <p:extLst>
      <p:ext uri="{BB962C8B-B14F-4D97-AF65-F5344CB8AC3E}">
        <p14:creationId xmlns:p14="http://schemas.microsoft.com/office/powerpoint/2010/main" val="373638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Warriors take care by wearing face coverings. 89.9% of Stan State students and employees always cover their mouth and nose with a cloth face covering when in public. &#10;This statistic was taken from the Safety &amp; Risk Management COVID-19 Survey in Fall 2020.">
            <a:extLst>
              <a:ext uri="{FF2B5EF4-FFF2-40B4-BE49-F238E27FC236}">
                <a16:creationId xmlns:a16="http://schemas.microsoft.com/office/drawing/2014/main" id="{55E10C92-F43E-4FDC-94E6-F61059D77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2" name="Title 1" hidden="1">
            <a:extLst>
              <a:ext uri="{FF2B5EF4-FFF2-40B4-BE49-F238E27FC236}">
                <a16:creationId xmlns:a16="http://schemas.microsoft.com/office/drawing/2014/main" id="{72C56379-41F8-433C-9276-DC8038BB2388}"/>
              </a:ext>
            </a:extLst>
          </p:cNvPr>
          <p:cNvSpPr>
            <a:spLocks noGrp="1"/>
          </p:cNvSpPr>
          <p:nvPr>
            <p:ph type="ctrTitle"/>
          </p:nvPr>
        </p:nvSpPr>
        <p:spPr/>
        <p:txBody>
          <a:bodyPr/>
          <a:lstStyle/>
          <a:p>
            <a:r>
              <a:rPr lang="en-US" dirty="0"/>
              <a:t>Warriors Take Care Campaign</a:t>
            </a:r>
          </a:p>
        </p:txBody>
      </p:sp>
    </p:spTree>
    <p:extLst>
      <p:ext uri="{BB962C8B-B14F-4D97-AF65-F5344CB8AC3E}">
        <p14:creationId xmlns:p14="http://schemas.microsoft.com/office/powerpoint/2010/main" val="1774636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2CD0EFCC8DB749984438DD29FF5EC8" ma:contentTypeVersion="14" ma:contentTypeDescription="Create a new document." ma:contentTypeScope="" ma:versionID="3de3acaf8fd95329d7744a6c22b37ef7">
  <xsd:schema xmlns:xsd="http://www.w3.org/2001/XMLSchema" xmlns:xs="http://www.w3.org/2001/XMLSchema" xmlns:p="http://schemas.microsoft.com/office/2006/metadata/properties" xmlns:ns1="http://schemas.microsoft.com/sharepoint/v3" xmlns:ns2="cb8cfefd-dd5c-4e1b-8216-08a799c5287e" xmlns:ns3="5de47c1e-8c45-4f67-9dd4-ef04d77c9f0b" targetNamespace="http://schemas.microsoft.com/office/2006/metadata/properties" ma:root="true" ma:fieldsID="10290eb39a6dfc7b1db30fcc4558aec1" ns1:_="" ns2:_="" ns3:_="">
    <xsd:import namespace="http://schemas.microsoft.com/sharepoint/v3"/>
    <xsd:import namespace="cb8cfefd-dd5c-4e1b-8216-08a799c5287e"/>
    <xsd:import namespace="5de47c1e-8c45-4f67-9dd4-ef04d77c9f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8cfefd-dd5c-4e1b-8216-08a799c52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e47c1e-8c45-4f67-9dd4-ef04d77c9f0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F8F09-EC5D-4E31-A88E-F0681B14B544}">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cb8cfefd-dd5c-4e1b-8216-08a799c5287e"/>
    <ds:schemaRef ds:uri="5de47c1e-8c45-4f67-9dd4-ef04d77c9f0b"/>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F97FBCF-96A2-4E80-96AE-7B2BE05F0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8cfefd-dd5c-4e1b-8216-08a799c5287e"/>
    <ds:schemaRef ds:uri="5de47c1e-8c45-4f67-9dd4-ef04d77c9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942C97-7CA1-4D24-B0FB-481152E5A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213</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Warriors Take Care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Davies</dc:creator>
  <cp:lastModifiedBy>Megan Rowe</cp:lastModifiedBy>
  <cp:revision>1</cp:revision>
  <dcterms:created xsi:type="dcterms:W3CDTF">2020-09-23T23:57:58Z</dcterms:created>
  <dcterms:modified xsi:type="dcterms:W3CDTF">2020-11-12T21:55:32Z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0x010100A52CD0EFCC8DB749984438DD29FF5EC8</vt:lpwstr>
  </property>
</Properties>
</file>