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handoutMasterIdLst>
    <p:handoutMasterId r:id="rId19"/>
  </p:handoutMasterIdLst>
  <p:sldIdLst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0" r:id="rId16"/>
    <p:sldId id="281" r:id="rId17"/>
    <p:sldId id="27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Georgia" panose="02040502050405020303" pitchFamily="18" charset="0"/>
      <p:regular r:id="rId24"/>
      <p:bold r:id="rId25"/>
      <p:italic r:id="rId26"/>
      <p:boldItalic r:id="rId27"/>
    </p:embeddedFont>
    <p:embeddedFont>
      <p:font typeface="League Gothic Condensed" pitchFamily="2" charset="77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95B"/>
    <a:srgbClr val="A52238"/>
    <a:srgbClr val="FFD100"/>
    <a:srgbClr val="C10230"/>
    <a:srgbClr val="831B2C"/>
    <a:srgbClr val="FBC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1D7D74-3C8B-0B43-9522-499D0BD035A3}" v="40" dt="2020-09-08T18:12:09.986"/>
    <p1510:client id="{940907A4-D908-A342-A99E-315D47A5D777}" v="3" dt="2020-09-08T17:33:06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8"/>
    <p:restoredTop sz="94629"/>
  </p:normalViewPr>
  <p:slideViewPr>
    <p:cSldViewPr snapToGrid="0" snapToObjects="1" showGuides="1">
      <p:cViewPr varScale="1">
        <p:scale>
          <a:sx n="162" d="100"/>
          <a:sy n="162" d="100"/>
        </p:scale>
        <p:origin x="664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Caballero" userId="298f250f-3fa5-4842-a362-2e9181f41f9f" providerId="ADAL" clId="{4A1D7D74-3C8B-0B43-9522-499D0BD035A3}"/>
    <pc:docChg chg="undo custSel addSld delSld modSld sldOrd modMainMaster">
      <pc:chgData name="Steve Caballero" userId="298f250f-3fa5-4842-a362-2e9181f41f9f" providerId="ADAL" clId="{4A1D7D74-3C8B-0B43-9522-499D0BD035A3}" dt="2020-09-08T18:12:50.979" v="72" actId="1076"/>
      <pc:docMkLst>
        <pc:docMk/>
      </pc:docMkLst>
      <pc:sldChg chg="del">
        <pc:chgData name="Steve Caballero" userId="298f250f-3fa5-4842-a362-2e9181f41f9f" providerId="ADAL" clId="{4A1D7D74-3C8B-0B43-9522-499D0BD035A3}" dt="2020-09-08T17:58:21.430" v="10" actId="2696"/>
        <pc:sldMkLst>
          <pc:docMk/>
          <pc:sldMk cId="2833771883" sldId="256"/>
        </pc:sldMkLst>
      </pc:sldChg>
      <pc:sldChg chg="del">
        <pc:chgData name="Steve Caballero" userId="298f250f-3fa5-4842-a362-2e9181f41f9f" providerId="ADAL" clId="{4A1D7D74-3C8B-0B43-9522-499D0BD035A3}" dt="2020-09-08T17:58:36.988" v="12" actId="2696"/>
        <pc:sldMkLst>
          <pc:docMk/>
          <pc:sldMk cId="625730864" sldId="258"/>
        </pc:sldMkLst>
      </pc:sldChg>
      <pc:sldChg chg="del">
        <pc:chgData name="Steve Caballero" userId="298f250f-3fa5-4842-a362-2e9181f41f9f" providerId="ADAL" clId="{4A1D7D74-3C8B-0B43-9522-499D0BD035A3}" dt="2020-09-08T17:58:36.998" v="13" actId="2696"/>
        <pc:sldMkLst>
          <pc:docMk/>
          <pc:sldMk cId="3952253942" sldId="259"/>
        </pc:sldMkLst>
      </pc:sldChg>
      <pc:sldChg chg="del">
        <pc:chgData name="Steve Caballero" userId="298f250f-3fa5-4842-a362-2e9181f41f9f" providerId="ADAL" clId="{4A1D7D74-3C8B-0B43-9522-499D0BD035A3}" dt="2020-09-08T17:58:37.008" v="14" actId="2696"/>
        <pc:sldMkLst>
          <pc:docMk/>
          <pc:sldMk cId="1316076823" sldId="260"/>
        </pc:sldMkLst>
      </pc:sldChg>
      <pc:sldChg chg="del">
        <pc:chgData name="Steve Caballero" userId="298f250f-3fa5-4842-a362-2e9181f41f9f" providerId="ADAL" clId="{4A1D7D74-3C8B-0B43-9522-499D0BD035A3}" dt="2020-09-08T17:58:37.017" v="15" actId="2696"/>
        <pc:sldMkLst>
          <pc:docMk/>
          <pc:sldMk cId="599767538" sldId="261"/>
        </pc:sldMkLst>
      </pc:sldChg>
      <pc:sldChg chg="del">
        <pc:chgData name="Steve Caballero" userId="298f250f-3fa5-4842-a362-2e9181f41f9f" providerId="ADAL" clId="{4A1D7D74-3C8B-0B43-9522-499D0BD035A3}" dt="2020-09-08T17:58:37.027" v="16" actId="2696"/>
        <pc:sldMkLst>
          <pc:docMk/>
          <pc:sldMk cId="3528816173" sldId="262"/>
        </pc:sldMkLst>
      </pc:sldChg>
      <pc:sldChg chg="del">
        <pc:chgData name="Steve Caballero" userId="298f250f-3fa5-4842-a362-2e9181f41f9f" providerId="ADAL" clId="{4A1D7D74-3C8B-0B43-9522-499D0BD035A3}" dt="2020-09-08T17:58:37.037" v="17" actId="2696"/>
        <pc:sldMkLst>
          <pc:docMk/>
          <pc:sldMk cId="2706367687" sldId="263"/>
        </pc:sldMkLst>
      </pc:sldChg>
      <pc:sldChg chg="del">
        <pc:chgData name="Steve Caballero" userId="298f250f-3fa5-4842-a362-2e9181f41f9f" providerId="ADAL" clId="{4A1D7D74-3C8B-0B43-9522-499D0BD035A3}" dt="2020-09-08T17:58:37.047" v="18" actId="2696"/>
        <pc:sldMkLst>
          <pc:docMk/>
          <pc:sldMk cId="2222531080" sldId="264"/>
        </pc:sldMkLst>
      </pc:sldChg>
      <pc:sldChg chg="del">
        <pc:chgData name="Steve Caballero" userId="298f250f-3fa5-4842-a362-2e9181f41f9f" providerId="ADAL" clId="{4A1D7D74-3C8B-0B43-9522-499D0BD035A3}" dt="2020-09-08T17:58:36.977" v="11" actId="2696"/>
        <pc:sldMkLst>
          <pc:docMk/>
          <pc:sldMk cId="4168774942" sldId="265"/>
        </pc:sldMkLst>
      </pc:sldChg>
      <pc:sldChg chg="del">
        <pc:chgData name="Steve Caballero" userId="298f250f-3fa5-4842-a362-2e9181f41f9f" providerId="ADAL" clId="{4A1D7D74-3C8B-0B43-9522-499D0BD035A3}" dt="2020-09-08T17:58:37.056" v="19" actId="2696"/>
        <pc:sldMkLst>
          <pc:docMk/>
          <pc:sldMk cId="2718577314" sldId="266"/>
        </pc:sldMkLst>
      </pc:sldChg>
      <pc:sldChg chg="del">
        <pc:chgData name="Steve Caballero" userId="298f250f-3fa5-4842-a362-2e9181f41f9f" providerId="ADAL" clId="{4A1D7D74-3C8B-0B43-9522-499D0BD035A3}" dt="2020-09-08T17:58:37.064" v="20" actId="2696"/>
        <pc:sldMkLst>
          <pc:docMk/>
          <pc:sldMk cId="1754528598" sldId="267"/>
        </pc:sldMkLst>
      </pc:sldChg>
      <pc:sldChg chg="addSp modSp add">
        <pc:chgData name="Steve Caballero" userId="298f250f-3fa5-4842-a362-2e9181f41f9f" providerId="ADAL" clId="{4A1D7D74-3C8B-0B43-9522-499D0BD035A3}" dt="2020-09-08T18:07:18.990" v="54"/>
        <pc:sldMkLst>
          <pc:docMk/>
          <pc:sldMk cId="1117191805" sldId="268"/>
        </pc:sldMkLst>
        <pc:spChg chg="add mod">
          <ac:chgData name="Steve Caballero" userId="298f250f-3fa5-4842-a362-2e9181f41f9f" providerId="ADAL" clId="{4A1D7D74-3C8B-0B43-9522-499D0BD035A3}" dt="2020-09-08T17:58:10.573" v="9"/>
          <ac:spMkLst>
            <pc:docMk/>
            <pc:sldMk cId="1117191805" sldId="268"/>
            <ac:spMk id="3" creationId="{C6FB777C-BE2B-EC4B-8873-207DC1B1DA18}"/>
          </ac:spMkLst>
        </pc:spChg>
        <pc:spChg chg="add mod">
          <ac:chgData name="Steve Caballero" userId="298f250f-3fa5-4842-a362-2e9181f41f9f" providerId="ADAL" clId="{4A1D7D74-3C8B-0B43-9522-499D0BD035A3}" dt="2020-09-08T18:07:18.990" v="54"/>
          <ac:spMkLst>
            <pc:docMk/>
            <pc:sldMk cId="1117191805" sldId="268"/>
            <ac:spMk id="4" creationId="{B0910D5D-2E89-F048-80C5-BCB421CCF3D3}"/>
          </ac:spMkLst>
        </pc:spChg>
        <pc:spChg chg="add mod">
          <ac:chgData name="Steve Caballero" userId="298f250f-3fa5-4842-a362-2e9181f41f9f" providerId="ADAL" clId="{4A1D7D74-3C8B-0B43-9522-499D0BD035A3}" dt="2020-09-08T17:58:10.573" v="9"/>
          <ac:spMkLst>
            <pc:docMk/>
            <pc:sldMk cId="1117191805" sldId="268"/>
            <ac:spMk id="5" creationId="{52D3899C-A111-8945-8C62-F7293EEA27A7}"/>
          </ac:spMkLst>
        </pc:spChg>
        <pc:picChg chg="add mod">
          <ac:chgData name="Steve Caballero" userId="298f250f-3fa5-4842-a362-2e9181f41f9f" providerId="ADAL" clId="{4A1D7D74-3C8B-0B43-9522-499D0BD035A3}" dt="2020-09-08T17:58:10.573" v="9"/>
          <ac:picMkLst>
            <pc:docMk/>
            <pc:sldMk cId="1117191805" sldId="268"/>
            <ac:picMk id="2" creationId="{7728B9FF-11A3-D945-88D9-EEE3B9DE4404}"/>
          </ac:picMkLst>
        </pc:picChg>
        <pc:picChg chg="add mod">
          <ac:chgData name="Steve Caballero" userId="298f250f-3fa5-4842-a362-2e9181f41f9f" providerId="ADAL" clId="{4A1D7D74-3C8B-0B43-9522-499D0BD035A3}" dt="2020-09-08T17:58:10.573" v="9"/>
          <ac:picMkLst>
            <pc:docMk/>
            <pc:sldMk cId="1117191805" sldId="268"/>
            <ac:picMk id="6" creationId="{B7A4B949-198F-664A-8B80-69DA6EFD63D5}"/>
          </ac:picMkLst>
        </pc:picChg>
        <pc:picChg chg="add mod">
          <ac:chgData name="Steve Caballero" userId="298f250f-3fa5-4842-a362-2e9181f41f9f" providerId="ADAL" clId="{4A1D7D74-3C8B-0B43-9522-499D0BD035A3}" dt="2020-09-08T17:58:10.573" v="9"/>
          <ac:picMkLst>
            <pc:docMk/>
            <pc:sldMk cId="1117191805" sldId="268"/>
            <ac:picMk id="7" creationId="{A95570D0-D7CB-B84D-9911-2581903FFA63}"/>
          </ac:picMkLst>
        </pc:picChg>
      </pc:sldChg>
      <pc:sldChg chg="add del">
        <pc:chgData name="Steve Caballero" userId="298f250f-3fa5-4842-a362-2e9181f41f9f" providerId="ADAL" clId="{4A1D7D74-3C8B-0B43-9522-499D0BD035A3}" dt="2020-09-08T17:56:55.317" v="2"/>
        <pc:sldMkLst>
          <pc:docMk/>
          <pc:sldMk cId="2583955533" sldId="268"/>
        </pc:sldMkLst>
      </pc:sldChg>
      <pc:sldChg chg="add del">
        <pc:chgData name="Steve Caballero" userId="298f250f-3fa5-4842-a362-2e9181f41f9f" providerId="ADAL" clId="{4A1D7D74-3C8B-0B43-9522-499D0BD035A3}" dt="2020-09-08T17:57:11.135" v="4"/>
        <pc:sldMkLst>
          <pc:docMk/>
          <pc:sldMk cId="3929205233" sldId="268"/>
        </pc:sldMkLst>
      </pc:sldChg>
      <pc:sldChg chg="addSp modSp add mod modClrScheme chgLayout">
        <pc:chgData name="Steve Caballero" userId="298f250f-3fa5-4842-a362-2e9181f41f9f" providerId="ADAL" clId="{4A1D7D74-3C8B-0B43-9522-499D0BD035A3}" dt="2020-09-08T18:07:18.990" v="54"/>
        <pc:sldMkLst>
          <pc:docMk/>
          <pc:sldMk cId="1508733843" sldId="269"/>
        </pc:sldMkLst>
        <pc:spChg chg="add mod">
          <ac:chgData name="Steve Caballero" userId="298f250f-3fa5-4842-a362-2e9181f41f9f" providerId="ADAL" clId="{4A1D7D74-3C8B-0B43-9522-499D0BD035A3}" dt="2020-09-08T17:59:31.650" v="24"/>
          <ac:spMkLst>
            <pc:docMk/>
            <pc:sldMk cId="1508733843" sldId="269"/>
            <ac:spMk id="5" creationId="{1EAC67C7-B7CB-BC40-BE92-6EAA130DA962}"/>
          </ac:spMkLst>
        </pc:spChg>
        <pc:spChg chg="add mod">
          <ac:chgData name="Steve Caballero" userId="298f250f-3fa5-4842-a362-2e9181f41f9f" providerId="ADAL" clId="{4A1D7D74-3C8B-0B43-9522-499D0BD035A3}" dt="2020-09-08T18:07:18.990" v="54"/>
          <ac:spMkLst>
            <pc:docMk/>
            <pc:sldMk cId="1508733843" sldId="269"/>
            <ac:spMk id="7" creationId="{35694BE5-5C4F-C940-B714-B5DD46F0584B}"/>
          </ac:spMkLst>
        </pc:spChg>
        <pc:picChg chg="add mod">
          <ac:chgData name="Steve Caballero" userId="298f250f-3fa5-4842-a362-2e9181f41f9f" providerId="ADAL" clId="{4A1D7D74-3C8B-0B43-9522-499D0BD035A3}" dt="2020-09-08T17:59:31.650" v="24"/>
          <ac:picMkLst>
            <pc:docMk/>
            <pc:sldMk cId="1508733843" sldId="269"/>
            <ac:picMk id="2" creationId="{09F09F21-F6E1-0646-AEA8-2B02841BF173}"/>
          </ac:picMkLst>
        </pc:picChg>
        <pc:picChg chg="add mod">
          <ac:chgData name="Steve Caballero" userId="298f250f-3fa5-4842-a362-2e9181f41f9f" providerId="ADAL" clId="{4A1D7D74-3C8B-0B43-9522-499D0BD035A3}" dt="2020-09-08T17:59:31.650" v="24"/>
          <ac:picMkLst>
            <pc:docMk/>
            <pc:sldMk cId="1508733843" sldId="269"/>
            <ac:picMk id="3" creationId="{D8C2E023-F826-2D4C-9B91-014F82E8B1B8}"/>
          </ac:picMkLst>
        </pc:picChg>
        <pc:picChg chg="add mod">
          <ac:chgData name="Steve Caballero" userId="298f250f-3fa5-4842-a362-2e9181f41f9f" providerId="ADAL" clId="{4A1D7D74-3C8B-0B43-9522-499D0BD035A3}" dt="2020-09-08T17:59:31.650" v="24"/>
          <ac:picMkLst>
            <pc:docMk/>
            <pc:sldMk cId="1508733843" sldId="269"/>
            <ac:picMk id="4" creationId="{69FD6C73-D0D1-C14E-8F7E-5BA9A93B484B}"/>
          </ac:picMkLst>
        </pc:picChg>
        <pc:picChg chg="add mod">
          <ac:chgData name="Steve Caballero" userId="298f250f-3fa5-4842-a362-2e9181f41f9f" providerId="ADAL" clId="{4A1D7D74-3C8B-0B43-9522-499D0BD035A3}" dt="2020-09-08T17:59:31.650" v="24"/>
          <ac:picMkLst>
            <pc:docMk/>
            <pc:sldMk cId="1508733843" sldId="269"/>
            <ac:picMk id="6" creationId="{824AA401-75EE-2A40-A2FE-2B8A31F97A45}"/>
          </ac:picMkLst>
        </pc:picChg>
        <pc:picChg chg="add mod">
          <ac:chgData name="Steve Caballero" userId="298f250f-3fa5-4842-a362-2e9181f41f9f" providerId="ADAL" clId="{4A1D7D74-3C8B-0B43-9522-499D0BD035A3}" dt="2020-09-08T17:59:31.650" v="24"/>
          <ac:picMkLst>
            <pc:docMk/>
            <pc:sldMk cId="1508733843" sldId="269"/>
            <ac:picMk id="8" creationId="{C2444FE8-4A6B-FE43-A7AD-EA959EA648EC}"/>
          </ac:picMkLst>
        </pc:picChg>
      </pc:sldChg>
      <pc:sldChg chg="addSp modSp add mod modClrScheme chgLayout">
        <pc:chgData name="Steve Caballero" userId="298f250f-3fa5-4842-a362-2e9181f41f9f" providerId="ADAL" clId="{4A1D7D74-3C8B-0B43-9522-499D0BD035A3}" dt="2020-09-08T18:07:18.990" v="54"/>
        <pc:sldMkLst>
          <pc:docMk/>
          <pc:sldMk cId="61422371" sldId="270"/>
        </pc:sldMkLst>
        <pc:spChg chg="add mod">
          <ac:chgData name="Steve Caballero" userId="298f250f-3fa5-4842-a362-2e9181f41f9f" providerId="ADAL" clId="{4A1D7D74-3C8B-0B43-9522-499D0BD035A3}" dt="2020-09-08T18:03:31.506" v="42"/>
          <ac:spMkLst>
            <pc:docMk/>
            <pc:sldMk cId="61422371" sldId="270"/>
            <ac:spMk id="5" creationId="{1A3BC990-3F61-C945-B352-9FEDB6A42237}"/>
          </ac:spMkLst>
        </pc:spChg>
        <pc:spChg chg="add mod">
          <ac:chgData name="Steve Caballero" userId="298f250f-3fa5-4842-a362-2e9181f41f9f" providerId="ADAL" clId="{4A1D7D74-3C8B-0B43-9522-499D0BD035A3}" dt="2020-09-08T18:07:18.990" v="54"/>
          <ac:spMkLst>
            <pc:docMk/>
            <pc:sldMk cId="61422371" sldId="270"/>
            <ac:spMk id="7" creationId="{E9E72FF3-A52E-5248-A76C-9AB91BD4EF8D}"/>
          </ac:spMkLst>
        </pc:spChg>
        <pc:picChg chg="add mod modCrop">
          <ac:chgData name="Steve Caballero" userId="298f250f-3fa5-4842-a362-2e9181f41f9f" providerId="ADAL" clId="{4A1D7D74-3C8B-0B43-9522-499D0BD035A3}" dt="2020-09-08T18:05:08.600" v="46" actId="732"/>
          <ac:picMkLst>
            <pc:docMk/>
            <pc:sldMk cId="61422371" sldId="270"/>
            <ac:picMk id="2" creationId="{92137E65-36D1-3145-8BEC-DECD1B252A36}"/>
          </ac:picMkLst>
        </pc:picChg>
        <pc:picChg chg="add mod">
          <ac:chgData name="Steve Caballero" userId="298f250f-3fa5-4842-a362-2e9181f41f9f" providerId="ADAL" clId="{4A1D7D74-3C8B-0B43-9522-499D0BD035A3}" dt="2020-09-08T18:03:31.506" v="42"/>
          <ac:picMkLst>
            <pc:docMk/>
            <pc:sldMk cId="61422371" sldId="270"/>
            <ac:picMk id="3" creationId="{C28BB2E0-0634-7B4E-8A2B-469E554B16CB}"/>
          </ac:picMkLst>
        </pc:picChg>
        <pc:picChg chg="add mod modCrop">
          <ac:chgData name="Steve Caballero" userId="298f250f-3fa5-4842-a362-2e9181f41f9f" providerId="ADAL" clId="{4A1D7D74-3C8B-0B43-9522-499D0BD035A3}" dt="2020-09-08T18:04:50.382" v="44" actId="732"/>
          <ac:picMkLst>
            <pc:docMk/>
            <pc:sldMk cId="61422371" sldId="270"/>
            <ac:picMk id="4" creationId="{EE4FB70A-2E4D-474D-9176-BC6C4CE0DFF3}"/>
          </ac:picMkLst>
        </pc:picChg>
        <pc:picChg chg="add mod">
          <ac:chgData name="Steve Caballero" userId="298f250f-3fa5-4842-a362-2e9181f41f9f" providerId="ADAL" clId="{4A1D7D74-3C8B-0B43-9522-499D0BD035A3}" dt="2020-09-08T18:05:19.360" v="47" actId="14100"/>
          <ac:picMkLst>
            <pc:docMk/>
            <pc:sldMk cId="61422371" sldId="270"/>
            <ac:picMk id="6" creationId="{EC7BB8EC-B229-4543-857E-758414C3BDD3}"/>
          </ac:picMkLst>
        </pc:picChg>
      </pc:sldChg>
      <pc:sldChg chg="addSp modSp add mod modClrScheme chgLayout">
        <pc:chgData name="Steve Caballero" userId="298f250f-3fa5-4842-a362-2e9181f41f9f" providerId="ADAL" clId="{4A1D7D74-3C8B-0B43-9522-499D0BD035A3}" dt="2020-09-08T18:07:18.990" v="54"/>
        <pc:sldMkLst>
          <pc:docMk/>
          <pc:sldMk cId="3479431777" sldId="271"/>
        </pc:sldMkLst>
        <pc:spChg chg="add mod">
          <ac:chgData name="Steve Caballero" userId="298f250f-3fa5-4842-a362-2e9181f41f9f" providerId="ADAL" clId="{4A1D7D74-3C8B-0B43-9522-499D0BD035A3}" dt="2020-09-08T18:06:29.646" v="50"/>
          <ac:spMkLst>
            <pc:docMk/>
            <pc:sldMk cId="3479431777" sldId="271"/>
            <ac:spMk id="5" creationId="{A6492A99-DD4D-4A4C-8737-2D3ABF6D304F}"/>
          </ac:spMkLst>
        </pc:spChg>
        <pc:spChg chg="add mod">
          <ac:chgData name="Steve Caballero" userId="298f250f-3fa5-4842-a362-2e9181f41f9f" providerId="ADAL" clId="{4A1D7D74-3C8B-0B43-9522-499D0BD035A3}" dt="2020-09-08T18:07:18.990" v="54"/>
          <ac:spMkLst>
            <pc:docMk/>
            <pc:sldMk cId="3479431777" sldId="271"/>
            <ac:spMk id="7" creationId="{D0EECE8E-9CC0-CA43-A9A6-2C2FDA956F4D}"/>
          </ac:spMkLst>
        </pc:spChg>
        <pc:picChg chg="add mod">
          <ac:chgData name="Steve Caballero" userId="298f250f-3fa5-4842-a362-2e9181f41f9f" providerId="ADAL" clId="{4A1D7D74-3C8B-0B43-9522-499D0BD035A3}" dt="2020-09-08T18:06:29.646" v="50"/>
          <ac:picMkLst>
            <pc:docMk/>
            <pc:sldMk cId="3479431777" sldId="271"/>
            <ac:picMk id="2" creationId="{CA30545B-8421-EE46-935A-E7205EA58A73}"/>
          </ac:picMkLst>
        </pc:picChg>
        <pc:picChg chg="add mod">
          <ac:chgData name="Steve Caballero" userId="298f250f-3fa5-4842-a362-2e9181f41f9f" providerId="ADAL" clId="{4A1D7D74-3C8B-0B43-9522-499D0BD035A3}" dt="2020-09-08T18:06:29.646" v="50"/>
          <ac:picMkLst>
            <pc:docMk/>
            <pc:sldMk cId="3479431777" sldId="271"/>
            <ac:picMk id="3" creationId="{8043E30C-C08A-6A45-B34E-3EB6123DD11D}"/>
          </ac:picMkLst>
        </pc:picChg>
        <pc:picChg chg="add mod modCrop">
          <ac:chgData name="Steve Caballero" userId="298f250f-3fa5-4842-a362-2e9181f41f9f" providerId="ADAL" clId="{4A1D7D74-3C8B-0B43-9522-499D0BD035A3}" dt="2020-09-08T18:06:43.795" v="53" actId="732"/>
          <ac:picMkLst>
            <pc:docMk/>
            <pc:sldMk cId="3479431777" sldId="271"/>
            <ac:picMk id="4" creationId="{9D477B1A-E005-5946-BEA0-770E115E67FE}"/>
          </ac:picMkLst>
        </pc:picChg>
        <pc:picChg chg="add mod">
          <ac:chgData name="Steve Caballero" userId="298f250f-3fa5-4842-a362-2e9181f41f9f" providerId="ADAL" clId="{4A1D7D74-3C8B-0B43-9522-499D0BD035A3}" dt="2020-09-08T18:06:29.646" v="50"/>
          <ac:picMkLst>
            <pc:docMk/>
            <pc:sldMk cId="3479431777" sldId="271"/>
            <ac:picMk id="6" creationId="{2E02CAF5-F0B1-F847-B112-3D58444C9148}"/>
          </ac:picMkLst>
        </pc:picChg>
        <pc:picChg chg="add mod">
          <ac:chgData name="Steve Caballero" userId="298f250f-3fa5-4842-a362-2e9181f41f9f" providerId="ADAL" clId="{4A1D7D74-3C8B-0B43-9522-499D0BD035A3}" dt="2020-09-08T18:06:29.646" v="50"/>
          <ac:picMkLst>
            <pc:docMk/>
            <pc:sldMk cId="3479431777" sldId="271"/>
            <ac:picMk id="8" creationId="{215B641B-6F49-4545-BB62-39D7685C4154}"/>
          </ac:picMkLst>
        </pc:picChg>
      </pc:sldChg>
      <pc:sldChg chg="addSp modSp add mod modClrScheme chgLayout">
        <pc:chgData name="Steve Caballero" userId="298f250f-3fa5-4842-a362-2e9181f41f9f" providerId="ADAL" clId="{4A1D7D74-3C8B-0B43-9522-499D0BD035A3}" dt="2020-09-08T18:08:22.325" v="58"/>
        <pc:sldMkLst>
          <pc:docMk/>
          <pc:sldMk cId="1347763815" sldId="272"/>
        </pc:sldMkLst>
        <pc:spChg chg="add mod">
          <ac:chgData name="Steve Caballero" userId="298f250f-3fa5-4842-a362-2e9181f41f9f" providerId="ADAL" clId="{4A1D7D74-3C8B-0B43-9522-499D0BD035A3}" dt="2020-09-08T18:08:22.325" v="58"/>
          <ac:spMkLst>
            <pc:docMk/>
            <pc:sldMk cId="1347763815" sldId="272"/>
            <ac:spMk id="5" creationId="{315F6894-1845-5544-B181-01B38F76F79A}"/>
          </ac:spMkLst>
        </pc:spChg>
        <pc:spChg chg="add mod">
          <ac:chgData name="Steve Caballero" userId="298f250f-3fa5-4842-a362-2e9181f41f9f" providerId="ADAL" clId="{4A1D7D74-3C8B-0B43-9522-499D0BD035A3}" dt="2020-09-08T18:08:22.325" v="58"/>
          <ac:spMkLst>
            <pc:docMk/>
            <pc:sldMk cId="1347763815" sldId="272"/>
            <ac:spMk id="7" creationId="{42A85215-954E-E44B-9013-54F22C354D67}"/>
          </ac:spMkLst>
        </pc:spChg>
        <pc:picChg chg="add mod">
          <ac:chgData name="Steve Caballero" userId="298f250f-3fa5-4842-a362-2e9181f41f9f" providerId="ADAL" clId="{4A1D7D74-3C8B-0B43-9522-499D0BD035A3}" dt="2020-09-08T18:08:22.325" v="58"/>
          <ac:picMkLst>
            <pc:docMk/>
            <pc:sldMk cId="1347763815" sldId="272"/>
            <ac:picMk id="2" creationId="{61C003F1-5CC0-7A4C-8B46-D83C6F75A8CE}"/>
          </ac:picMkLst>
        </pc:picChg>
        <pc:picChg chg="add mod">
          <ac:chgData name="Steve Caballero" userId="298f250f-3fa5-4842-a362-2e9181f41f9f" providerId="ADAL" clId="{4A1D7D74-3C8B-0B43-9522-499D0BD035A3}" dt="2020-09-08T18:08:22.325" v="58"/>
          <ac:picMkLst>
            <pc:docMk/>
            <pc:sldMk cId="1347763815" sldId="272"/>
            <ac:picMk id="3" creationId="{137FAE09-1FF1-B94C-9741-64C1ABFFD652}"/>
          </ac:picMkLst>
        </pc:picChg>
        <pc:picChg chg="add mod">
          <ac:chgData name="Steve Caballero" userId="298f250f-3fa5-4842-a362-2e9181f41f9f" providerId="ADAL" clId="{4A1D7D74-3C8B-0B43-9522-499D0BD035A3}" dt="2020-09-08T18:08:22.325" v="58"/>
          <ac:picMkLst>
            <pc:docMk/>
            <pc:sldMk cId="1347763815" sldId="272"/>
            <ac:picMk id="4" creationId="{2667D0ED-0BD3-D744-B568-5DA6C4181DBF}"/>
          </ac:picMkLst>
        </pc:picChg>
        <pc:picChg chg="add mod">
          <ac:chgData name="Steve Caballero" userId="298f250f-3fa5-4842-a362-2e9181f41f9f" providerId="ADAL" clId="{4A1D7D74-3C8B-0B43-9522-499D0BD035A3}" dt="2020-09-08T18:08:22.325" v="58"/>
          <ac:picMkLst>
            <pc:docMk/>
            <pc:sldMk cId="1347763815" sldId="272"/>
            <ac:picMk id="6" creationId="{BDA1B129-EF89-A04B-B15B-25ED8B6C05EB}"/>
          </ac:picMkLst>
        </pc:picChg>
      </pc:sldChg>
      <pc:sldChg chg="addSp delSp modSp add mod modClrScheme chgLayout">
        <pc:chgData name="Steve Caballero" userId="298f250f-3fa5-4842-a362-2e9181f41f9f" providerId="ADAL" clId="{4A1D7D74-3C8B-0B43-9522-499D0BD035A3}" dt="2020-09-08T18:09:14.737" v="62"/>
        <pc:sldMkLst>
          <pc:docMk/>
          <pc:sldMk cId="1401566624" sldId="273"/>
        </pc:sldMkLst>
        <pc:spChg chg="add del mod">
          <ac:chgData name="Steve Caballero" userId="298f250f-3fa5-4842-a362-2e9181f41f9f" providerId="ADAL" clId="{4A1D7D74-3C8B-0B43-9522-499D0BD035A3}" dt="2020-09-08T18:08:57.145" v="61" actId="478"/>
          <ac:spMkLst>
            <pc:docMk/>
            <pc:sldMk cId="1401566624" sldId="273"/>
            <ac:spMk id="2" creationId="{CAE87D5D-77DB-DD40-9D7B-7E2EBBCDB5AF}"/>
          </ac:spMkLst>
        </pc:spChg>
        <pc:spChg chg="add mod">
          <ac:chgData name="Steve Caballero" userId="298f250f-3fa5-4842-a362-2e9181f41f9f" providerId="ADAL" clId="{4A1D7D74-3C8B-0B43-9522-499D0BD035A3}" dt="2020-09-08T18:09:14.737" v="62"/>
          <ac:spMkLst>
            <pc:docMk/>
            <pc:sldMk cId="1401566624" sldId="273"/>
            <ac:spMk id="3" creationId="{78CDB00A-0711-8243-8595-4614BB174DD0}"/>
          </ac:spMkLst>
        </pc:spChg>
        <pc:spChg chg="add mod">
          <ac:chgData name="Steve Caballero" userId="298f250f-3fa5-4842-a362-2e9181f41f9f" providerId="ADAL" clId="{4A1D7D74-3C8B-0B43-9522-499D0BD035A3}" dt="2020-09-08T18:09:14.737" v="62"/>
          <ac:spMkLst>
            <pc:docMk/>
            <pc:sldMk cId="1401566624" sldId="273"/>
            <ac:spMk id="6" creationId="{7CF2C8F2-01E6-3C41-B05F-CF27EF2405BB}"/>
          </ac:spMkLst>
        </pc:spChg>
        <pc:spChg chg="add mod">
          <ac:chgData name="Steve Caballero" userId="298f250f-3fa5-4842-a362-2e9181f41f9f" providerId="ADAL" clId="{4A1D7D74-3C8B-0B43-9522-499D0BD035A3}" dt="2020-09-08T18:09:14.737" v="62"/>
          <ac:spMkLst>
            <pc:docMk/>
            <pc:sldMk cId="1401566624" sldId="273"/>
            <ac:spMk id="7" creationId="{433F4CAA-1641-824D-8A0E-7173B0F6E3A5}"/>
          </ac:spMkLst>
        </pc:spChg>
        <pc:spChg chg="add mod">
          <ac:chgData name="Steve Caballero" userId="298f250f-3fa5-4842-a362-2e9181f41f9f" providerId="ADAL" clId="{4A1D7D74-3C8B-0B43-9522-499D0BD035A3}" dt="2020-09-08T18:09:14.737" v="62"/>
          <ac:spMkLst>
            <pc:docMk/>
            <pc:sldMk cId="1401566624" sldId="273"/>
            <ac:spMk id="8" creationId="{9EF70A66-4904-144A-BF8C-DB7EC4740570}"/>
          </ac:spMkLst>
        </pc:spChg>
        <pc:picChg chg="add mod">
          <ac:chgData name="Steve Caballero" userId="298f250f-3fa5-4842-a362-2e9181f41f9f" providerId="ADAL" clId="{4A1D7D74-3C8B-0B43-9522-499D0BD035A3}" dt="2020-09-08T18:09:14.737" v="62"/>
          <ac:picMkLst>
            <pc:docMk/>
            <pc:sldMk cId="1401566624" sldId="273"/>
            <ac:picMk id="4" creationId="{360B4B5E-DDB8-3242-9187-08D748B6C0C2}"/>
          </ac:picMkLst>
        </pc:picChg>
        <pc:picChg chg="add mod">
          <ac:chgData name="Steve Caballero" userId="298f250f-3fa5-4842-a362-2e9181f41f9f" providerId="ADAL" clId="{4A1D7D74-3C8B-0B43-9522-499D0BD035A3}" dt="2020-09-08T18:09:14.737" v="62"/>
          <ac:picMkLst>
            <pc:docMk/>
            <pc:sldMk cId="1401566624" sldId="273"/>
            <ac:picMk id="5" creationId="{F829FD22-AF53-154B-B98E-6BF6984FBC69}"/>
          </ac:picMkLst>
        </pc:picChg>
        <pc:picChg chg="add mod">
          <ac:chgData name="Steve Caballero" userId="298f250f-3fa5-4842-a362-2e9181f41f9f" providerId="ADAL" clId="{4A1D7D74-3C8B-0B43-9522-499D0BD035A3}" dt="2020-09-08T18:09:14.737" v="62"/>
          <ac:picMkLst>
            <pc:docMk/>
            <pc:sldMk cId="1401566624" sldId="273"/>
            <ac:picMk id="9" creationId="{ED4B8971-8CDF-3942-92D4-CE4D27AB5535}"/>
          </ac:picMkLst>
        </pc:picChg>
      </pc:sldChg>
      <pc:sldChg chg="addSp modSp add mod modClrScheme chgLayout">
        <pc:chgData name="Steve Caballero" userId="298f250f-3fa5-4842-a362-2e9181f41f9f" providerId="ADAL" clId="{4A1D7D74-3C8B-0B43-9522-499D0BD035A3}" dt="2020-09-08T18:09:34.096" v="63"/>
        <pc:sldMkLst>
          <pc:docMk/>
          <pc:sldMk cId="575604950" sldId="274"/>
        </pc:sldMkLst>
        <pc:spChg chg="add mod">
          <ac:chgData name="Steve Caballero" userId="298f250f-3fa5-4842-a362-2e9181f41f9f" providerId="ADAL" clId="{4A1D7D74-3C8B-0B43-9522-499D0BD035A3}" dt="2020-09-08T18:09:34.096" v="63"/>
          <ac:spMkLst>
            <pc:docMk/>
            <pc:sldMk cId="575604950" sldId="274"/>
            <ac:spMk id="3" creationId="{9CF3D167-3610-D64B-A070-48C39E290C5D}"/>
          </ac:spMkLst>
        </pc:spChg>
        <pc:spChg chg="add mod">
          <ac:chgData name="Steve Caballero" userId="298f250f-3fa5-4842-a362-2e9181f41f9f" providerId="ADAL" clId="{4A1D7D74-3C8B-0B43-9522-499D0BD035A3}" dt="2020-09-08T18:09:34.096" v="63"/>
          <ac:spMkLst>
            <pc:docMk/>
            <pc:sldMk cId="575604950" sldId="274"/>
            <ac:spMk id="4" creationId="{0B87D8AC-BE1E-E946-9669-259F027FB7B4}"/>
          </ac:spMkLst>
        </pc:spChg>
        <pc:picChg chg="add mod">
          <ac:chgData name="Steve Caballero" userId="298f250f-3fa5-4842-a362-2e9181f41f9f" providerId="ADAL" clId="{4A1D7D74-3C8B-0B43-9522-499D0BD035A3}" dt="2020-09-08T18:09:34.096" v="63"/>
          <ac:picMkLst>
            <pc:docMk/>
            <pc:sldMk cId="575604950" sldId="274"/>
            <ac:picMk id="2" creationId="{8A43602A-6B1B-5B44-B447-50B38F1E418A}"/>
          </ac:picMkLst>
        </pc:picChg>
        <pc:picChg chg="add mod">
          <ac:chgData name="Steve Caballero" userId="298f250f-3fa5-4842-a362-2e9181f41f9f" providerId="ADAL" clId="{4A1D7D74-3C8B-0B43-9522-499D0BD035A3}" dt="2020-09-08T18:09:34.096" v="63"/>
          <ac:picMkLst>
            <pc:docMk/>
            <pc:sldMk cId="575604950" sldId="274"/>
            <ac:picMk id="5" creationId="{2C23E13C-B26B-F446-99C3-81371D0769AA}"/>
          </ac:picMkLst>
        </pc:picChg>
        <pc:picChg chg="add mod">
          <ac:chgData name="Steve Caballero" userId="298f250f-3fa5-4842-a362-2e9181f41f9f" providerId="ADAL" clId="{4A1D7D74-3C8B-0B43-9522-499D0BD035A3}" dt="2020-09-08T18:09:34.096" v="63"/>
          <ac:picMkLst>
            <pc:docMk/>
            <pc:sldMk cId="575604950" sldId="274"/>
            <ac:picMk id="6" creationId="{FE86DBDF-BFAB-2D4A-B353-53D42BE409FD}"/>
          </ac:picMkLst>
        </pc:picChg>
        <pc:picChg chg="add mod">
          <ac:chgData name="Steve Caballero" userId="298f250f-3fa5-4842-a362-2e9181f41f9f" providerId="ADAL" clId="{4A1D7D74-3C8B-0B43-9522-499D0BD035A3}" dt="2020-09-08T18:09:34.096" v="63"/>
          <ac:picMkLst>
            <pc:docMk/>
            <pc:sldMk cId="575604950" sldId="274"/>
            <ac:picMk id="7" creationId="{30E667D0-FDDC-D64D-A17A-C8199DBA8E2C}"/>
          </ac:picMkLst>
        </pc:picChg>
      </pc:sldChg>
      <pc:sldChg chg="addSp modSp add mod modClrScheme chgLayout">
        <pc:chgData name="Steve Caballero" userId="298f250f-3fa5-4842-a362-2e9181f41f9f" providerId="ADAL" clId="{4A1D7D74-3C8B-0B43-9522-499D0BD035A3}" dt="2020-09-08T18:09:57.747" v="64"/>
        <pc:sldMkLst>
          <pc:docMk/>
          <pc:sldMk cId="3489282552" sldId="275"/>
        </pc:sldMkLst>
        <pc:spChg chg="add mod">
          <ac:chgData name="Steve Caballero" userId="298f250f-3fa5-4842-a362-2e9181f41f9f" providerId="ADAL" clId="{4A1D7D74-3C8B-0B43-9522-499D0BD035A3}" dt="2020-09-08T18:09:57.747" v="64"/>
          <ac:spMkLst>
            <pc:docMk/>
            <pc:sldMk cId="3489282552" sldId="275"/>
            <ac:spMk id="4" creationId="{DFB5BD01-8010-5A42-95E2-543E1A917A21}"/>
          </ac:spMkLst>
        </pc:spChg>
        <pc:spChg chg="add mod">
          <ac:chgData name="Steve Caballero" userId="298f250f-3fa5-4842-a362-2e9181f41f9f" providerId="ADAL" clId="{4A1D7D74-3C8B-0B43-9522-499D0BD035A3}" dt="2020-09-08T18:09:57.747" v="64"/>
          <ac:spMkLst>
            <pc:docMk/>
            <pc:sldMk cId="3489282552" sldId="275"/>
            <ac:spMk id="6" creationId="{DDEE8228-6599-754F-A5DC-A1D7ECD7D0B3}"/>
          </ac:spMkLst>
        </pc:spChg>
        <pc:picChg chg="add mod">
          <ac:chgData name="Steve Caballero" userId="298f250f-3fa5-4842-a362-2e9181f41f9f" providerId="ADAL" clId="{4A1D7D74-3C8B-0B43-9522-499D0BD035A3}" dt="2020-09-08T18:09:57.747" v="64"/>
          <ac:picMkLst>
            <pc:docMk/>
            <pc:sldMk cId="3489282552" sldId="275"/>
            <ac:picMk id="2" creationId="{F97C11B8-1CE2-B846-B727-867A647226F6}"/>
          </ac:picMkLst>
        </pc:picChg>
        <pc:picChg chg="add mod">
          <ac:chgData name="Steve Caballero" userId="298f250f-3fa5-4842-a362-2e9181f41f9f" providerId="ADAL" clId="{4A1D7D74-3C8B-0B43-9522-499D0BD035A3}" dt="2020-09-08T18:09:57.747" v="64"/>
          <ac:picMkLst>
            <pc:docMk/>
            <pc:sldMk cId="3489282552" sldId="275"/>
            <ac:picMk id="3" creationId="{05C9AB5E-AE4D-FF49-B0C3-41799258AC88}"/>
          </ac:picMkLst>
        </pc:picChg>
        <pc:picChg chg="add mod">
          <ac:chgData name="Steve Caballero" userId="298f250f-3fa5-4842-a362-2e9181f41f9f" providerId="ADAL" clId="{4A1D7D74-3C8B-0B43-9522-499D0BD035A3}" dt="2020-09-08T18:09:57.747" v="64"/>
          <ac:picMkLst>
            <pc:docMk/>
            <pc:sldMk cId="3489282552" sldId="275"/>
            <ac:picMk id="5" creationId="{759E7F51-2A9F-1945-915C-A2C7FC60F5B5}"/>
          </ac:picMkLst>
        </pc:picChg>
        <pc:picChg chg="add mod">
          <ac:chgData name="Steve Caballero" userId="298f250f-3fa5-4842-a362-2e9181f41f9f" providerId="ADAL" clId="{4A1D7D74-3C8B-0B43-9522-499D0BD035A3}" dt="2020-09-08T18:09:57.747" v="64"/>
          <ac:picMkLst>
            <pc:docMk/>
            <pc:sldMk cId="3489282552" sldId="275"/>
            <ac:picMk id="7" creationId="{BA12E28C-3C6D-6346-B118-F6E7DB21BE4F}"/>
          </ac:picMkLst>
        </pc:picChg>
      </pc:sldChg>
      <pc:sldChg chg="addSp modSp add mod modClrScheme chgLayout">
        <pc:chgData name="Steve Caballero" userId="298f250f-3fa5-4842-a362-2e9181f41f9f" providerId="ADAL" clId="{4A1D7D74-3C8B-0B43-9522-499D0BD035A3}" dt="2020-09-08T18:10:21.187" v="65"/>
        <pc:sldMkLst>
          <pc:docMk/>
          <pc:sldMk cId="4076000450" sldId="276"/>
        </pc:sldMkLst>
        <pc:spChg chg="add mod">
          <ac:chgData name="Steve Caballero" userId="298f250f-3fa5-4842-a362-2e9181f41f9f" providerId="ADAL" clId="{4A1D7D74-3C8B-0B43-9522-499D0BD035A3}" dt="2020-09-08T18:10:21.187" v="65"/>
          <ac:spMkLst>
            <pc:docMk/>
            <pc:sldMk cId="4076000450" sldId="276"/>
            <ac:spMk id="5" creationId="{35075373-BF32-F341-8104-E22B74F4E1CF}"/>
          </ac:spMkLst>
        </pc:spChg>
        <pc:spChg chg="add mod">
          <ac:chgData name="Steve Caballero" userId="298f250f-3fa5-4842-a362-2e9181f41f9f" providerId="ADAL" clId="{4A1D7D74-3C8B-0B43-9522-499D0BD035A3}" dt="2020-09-08T18:10:21.187" v="65"/>
          <ac:spMkLst>
            <pc:docMk/>
            <pc:sldMk cId="4076000450" sldId="276"/>
            <ac:spMk id="6" creationId="{FB36E07C-68DC-8D43-B38C-53C7FEC4A961}"/>
          </ac:spMkLst>
        </pc:spChg>
        <pc:picChg chg="add mod">
          <ac:chgData name="Steve Caballero" userId="298f250f-3fa5-4842-a362-2e9181f41f9f" providerId="ADAL" clId="{4A1D7D74-3C8B-0B43-9522-499D0BD035A3}" dt="2020-09-08T18:10:21.187" v="65"/>
          <ac:picMkLst>
            <pc:docMk/>
            <pc:sldMk cId="4076000450" sldId="276"/>
            <ac:picMk id="2" creationId="{63B87EAB-3919-C742-832A-0958778B1363}"/>
          </ac:picMkLst>
        </pc:picChg>
        <pc:picChg chg="add mod">
          <ac:chgData name="Steve Caballero" userId="298f250f-3fa5-4842-a362-2e9181f41f9f" providerId="ADAL" clId="{4A1D7D74-3C8B-0B43-9522-499D0BD035A3}" dt="2020-09-08T18:10:21.187" v="65"/>
          <ac:picMkLst>
            <pc:docMk/>
            <pc:sldMk cId="4076000450" sldId="276"/>
            <ac:picMk id="3" creationId="{EE320AB5-B23F-874E-911B-1F748A0ACBEE}"/>
          </ac:picMkLst>
        </pc:picChg>
        <pc:picChg chg="add mod">
          <ac:chgData name="Steve Caballero" userId="298f250f-3fa5-4842-a362-2e9181f41f9f" providerId="ADAL" clId="{4A1D7D74-3C8B-0B43-9522-499D0BD035A3}" dt="2020-09-08T18:10:21.187" v="65"/>
          <ac:picMkLst>
            <pc:docMk/>
            <pc:sldMk cId="4076000450" sldId="276"/>
            <ac:picMk id="4" creationId="{D4B5F08B-1631-EA42-8873-ECB9B0637AA4}"/>
          </ac:picMkLst>
        </pc:picChg>
        <pc:picChg chg="add mod">
          <ac:chgData name="Steve Caballero" userId="298f250f-3fa5-4842-a362-2e9181f41f9f" providerId="ADAL" clId="{4A1D7D74-3C8B-0B43-9522-499D0BD035A3}" dt="2020-09-08T18:10:21.187" v="65"/>
          <ac:picMkLst>
            <pc:docMk/>
            <pc:sldMk cId="4076000450" sldId="276"/>
            <ac:picMk id="7" creationId="{FD603994-C10C-6F4A-9AC7-4D53595ADE58}"/>
          </ac:picMkLst>
        </pc:picChg>
      </pc:sldChg>
      <pc:sldChg chg="addSp modSp add mod ord modClrScheme chgLayout">
        <pc:chgData name="Steve Caballero" userId="298f250f-3fa5-4842-a362-2e9181f41f9f" providerId="ADAL" clId="{4A1D7D74-3C8B-0B43-9522-499D0BD035A3}" dt="2020-09-08T18:10:44.626" v="66"/>
        <pc:sldMkLst>
          <pc:docMk/>
          <pc:sldMk cId="484902578" sldId="277"/>
        </pc:sldMkLst>
        <pc:spChg chg="add mod">
          <ac:chgData name="Steve Caballero" userId="298f250f-3fa5-4842-a362-2e9181f41f9f" providerId="ADAL" clId="{4A1D7D74-3C8B-0B43-9522-499D0BD035A3}" dt="2020-09-08T18:10:44.626" v="66"/>
          <ac:spMkLst>
            <pc:docMk/>
            <pc:sldMk cId="484902578" sldId="277"/>
            <ac:spMk id="5" creationId="{D0A2B97D-8A5B-B843-94EC-34207D51F2CC}"/>
          </ac:spMkLst>
        </pc:spChg>
        <pc:spChg chg="add mod">
          <ac:chgData name="Steve Caballero" userId="298f250f-3fa5-4842-a362-2e9181f41f9f" providerId="ADAL" clId="{4A1D7D74-3C8B-0B43-9522-499D0BD035A3}" dt="2020-09-08T18:10:44.626" v="66"/>
          <ac:spMkLst>
            <pc:docMk/>
            <pc:sldMk cId="484902578" sldId="277"/>
            <ac:spMk id="8" creationId="{30172816-2D3E-1948-8567-190BA8B5CFF5}"/>
          </ac:spMkLst>
        </pc:spChg>
        <pc:picChg chg="add mod">
          <ac:chgData name="Steve Caballero" userId="298f250f-3fa5-4842-a362-2e9181f41f9f" providerId="ADAL" clId="{4A1D7D74-3C8B-0B43-9522-499D0BD035A3}" dt="2020-09-08T18:10:44.626" v="66"/>
          <ac:picMkLst>
            <pc:docMk/>
            <pc:sldMk cId="484902578" sldId="277"/>
            <ac:picMk id="2" creationId="{DC578418-EA3E-F642-9560-CFB11843E68E}"/>
          </ac:picMkLst>
        </pc:picChg>
        <pc:picChg chg="add mod">
          <ac:chgData name="Steve Caballero" userId="298f250f-3fa5-4842-a362-2e9181f41f9f" providerId="ADAL" clId="{4A1D7D74-3C8B-0B43-9522-499D0BD035A3}" dt="2020-09-08T18:10:44.626" v="66"/>
          <ac:picMkLst>
            <pc:docMk/>
            <pc:sldMk cId="484902578" sldId="277"/>
            <ac:picMk id="3" creationId="{37845C4A-F9B6-0242-996A-DEE409047EA7}"/>
          </ac:picMkLst>
        </pc:picChg>
        <pc:picChg chg="add mod">
          <ac:chgData name="Steve Caballero" userId="298f250f-3fa5-4842-a362-2e9181f41f9f" providerId="ADAL" clId="{4A1D7D74-3C8B-0B43-9522-499D0BD035A3}" dt="2020-09-08T18:10:44.626" v="66"/>
          <ac:picMkLst>
            <pc:docMk/>
            <pc:sldMk cId="484902578" sldId="277"/>
            <ac:picMk id="4" creationId="{8549014A-6CAF-4C44-BC1D-F0FC6113F4DA}"/>
          </ac:picMkLst>
        </pc:picChg>
        <pc:picChg chg="add mod">
          <ac:chgData name="Steve Caballero" userId="298f250f-3fa5-4842-a362-2e9181f41f9f" providerId="ADAL" clId="{4A1D7D74-3C8B-0B43-9522-499D0BD035A3}" dt="2020-09-08T18:10:44.626" v="66"/>
          <ac:picMkLst>
            <pc:docMk/>
            <pc:sldMk cId="484902578" sldId="277"/>
            <ac:picMk id="6" creationId="{A93A1CF3-D0A1-5E4A-A18A-741D35C27F1C}"/>
          </ac:picMkLst>
        </pc:picChg>
        <pc:picChg chg="add mod">
          <ac:chgData name="Steve Caballero" userId="298f250f-3fa5-4842-a362-2e9181f41f9f" providerId="ADAL" clId="{4A1D7D74-3C8B-0B43-9522-499D0BD035A3}" dt="2020-09-08T18:10:44.626" v="66"/>
          <ac:picMkLst>
            <pc:docMk/>
            <pc:sldMk cId="484902578" sldId="277"/>
            <ac:picMk id="7" creationId="{0D181459-D442-D44B-A5C4-8FEE5A20AE28}"/>
          </ac:picMkLst>
        </pc:picChg>
      </pc:sldChg>
      <pc:sldChg chg="addSp modSp add mod modClrScheme chgLayout">
        <pc:chgData name="Steve Caballero" userId="298f250f-3fa5-4842-a362-2e9181f41f9f" providerId="ADAL" clId="{4A1D7D74-3C8B-0B43-9522-499D0BD035A3}" dt="2020-09-08T18:11:10.079" v="69"/>
        <pc:sldMkLst>
          <pc:docMk/>
          <pc:sldMk cId="2990594069" sldId="278"/>
        </pc:sldMkLst>
        <pc:spChg chg="add mod">
          <ac:chgData name="Steve Caballero" userId="298f250f-3fa5-4842-a362-2e9181f41f9f" providerId="ADAL" clId="{4A1D7D74-3C8B-0B43-9522-499D0BD035A3}" dt="2020-09-08T18:11:10.079" v="69"/>
          <ac:spMkLst>
            <pc:docMk/>
            <pc:sldMk cId="2990594069" sldId="278"/>
            <ac:spMk id="6" creationId="{BC8C770B-EB8C-614E-94DD-E2EF0AA8739A}"/>
          </ac:spMkLst>
        </pc:spChg>
        <pc:spChg chg="add mod">
          <ac:chgData name="Steve Caballero" userId="298f250f-3fa5-4842-a362-2e9181f41f9f" providerId="ADAL" clId="{4A1D7D74-3C8B-0B43-9522-499D0BD035A3}" dt="2020-09-08T18:11:10.079" v="69"/>
          <ac:spMkLst>
            <pc:docMk/>
            <pc:sldMk cId="2990594069" sldId="278"/>
            <ac:spMk id="7" creationId="{2F23C2E1-B893-EB46-87D7-929AD46E29F1}"/>
          </ac:spMkLst>
        </pc:spChg>
        <pc:picChg chg="add mod">
          <ac:chgData name="Steve Caballero" userId="298f250f-3fa5-4842-a362-2e9181f41f9f" providerId="ADAL" clId="{4A1D7D74-3C8B-0B43-9522-499D0BD035A3}" dt="2020-09-08T18:11:10.079" v="69"/>
          <ac:picMkLst>
            <pc:docMk/>
            <pc:sldMk cId="2990594069" sldId="278"/>
            <ac:picMk id="2" creationId="{2FFA2252-ECC6-5541-AEED-316A3E433355}"/>
          </ac:picMkLst>
        </pc:picChg>
        <pc:picChg chg="add mod">
          <ac:chgData name="Steve Caballero" userId="298f250f-3fa5-4842-a362-2e9181f41f9f" providerId="ADAL" clId="{4A1D7D74-3C8B-0B43-9522-499D0BD035A3}" dt="2020-09-08T18:11:10.079" v="69"/>
          <ac:picMkLst>
            <pc:docMk/>
            <pc:sldMk cId="2990594069" sldId="278"/>
            <ac:picMk id="3" creationId="{5A4FA23C-FAA3-2C4E-8C6A-189138C334A5}"/>
          </ac:picMkLst>
        </pc:picChg>
        <pc:picChg chg="add mod">
          <ac:chgData name="Steve Caballero" userId="298f250f-3fa5-4842-a362-2e9181f41f9f" providerId="ADAL" clId="{4A1D7D74-3C8B-0B43-9522-499D0BD035A3}" dt="2020-09-08T18:11:10.079" v="69"/>
          <ac:picMkLst>
            <pc:docMk/>
            <pc:sldMk cId="2990594069" sldId="278"/>
            <ac:picMk id="4" creationId="{36CBA683-CDD8-2E43-8B57-0A03D82097FF}"/>
          </ac:picMkLst>
        </pc:picChg>
        <pc:picChg chg="add mod">
          <ac:chgData name="Steve Caballero" userId="298f250f-3fa5-4842-a362-2e9181f41f9f" providerId="ADAL" clId="{4A1D7D74-3C8B-0B43-9522-499D0BD035A3}" dt="2020-09-08T18:11:10.079" v="69"/>
          <ac:picMkLst>
            <pc:docMk/>
            <pc:sldMk cId="2990594069" sldId="278"/>
            <ac:picMk id="5" creationId="{4600CAC4-A4C6-E248-9699-23118F253CC8}"/>
          </ac:picMkLst>
        </pc:picChg>
        <pc:picChg chg="add mod">
          <ac:chgData name="Steve Caballero" userId="298f250f-3fa5-4842-a362-2e9181f41f9f" providerId="ADAL" clId="{4A1D7D74-3C8B-0B43-9522-499D0BD035A3}" dt="2020-09-08T18:11:10.079" v="69"/>
          <ac:picMkLst>
            <pc:docMk/>
            <pc:sldMk cId="2990594069" sldId="278"/>
            <ac:picMk id="8" creationId="{6D6D9E4A-9AD2-DD45-A08B-61DF53988C33}"/>
          </ac:picMkLst>
        </pc:picChg>
      </pc:sldChg>
      <pc:sldChg chg="addSp modSp add mod">
        <pc:chgData name="Steve Caballero" userId="298f250f-3fa5-4842-a362-2e9181f41f9f" providerId="ADAL" clId="{4A1D7D74-3C8B-0B43-9522-499D0BD035A3}" dt="2020-09-08T17:59:56.801" v="32" actId="962"/>
        <pc:sldMkLst>
          <pc:docMk/>
          <pc:sldMk cId="2422045874" sldId="279"/>
        </pc:sldMkLst>
        <pc:picChg chg="add mod">
          <ac:chgData name="Steve Caballero" userId="298f250f-3fa5-4842-a362-2e9181f41f9f" providerId="ADAL" clId="{4A1D7D74-3C8B-0B43-9522-499D0BD035A3}" dt="2020-09-08T17:59:56.801" v="32" actId="962"/>
          <ac:picMkLst>
            <pc:docMk/>
            <pc:sldMk cId="2422045874" sldId="279"/>
            <ac:picMk id="3" creationId="{1B1EB1E4-68B1-3948-81E9-D63AB35BDFD6}"/>
          </ac:picMkLst>
        </pc:picChg>
      </pc:sldChg>
      <pc:sldChg chg="addSp modSp add">
        <pc:chgData name="Steve Caballero" userId="298f250f-3fa5-4842-a362-2e9181f41f9f" providerId="ADAL" clId="{4A1D7D74-3C8B-0B43-9522-499D0BD035A3}" dt="2020-09-08T18:11:33.926" v="70"/>
        <pc:sldMkLst>
          <pc:docMk/>
          <pc:sldMk cId="1778206882" sldId="280"/>
        </pc:sldMkLst>
        <pc:spChg chg="add mod">
          <ac:chgData name="Steve Caballero" userId="298f250f-3fa5-4842-a362-2e9181f41f9f" providerId="ADAL" clId="{4A1D7D74-3C8B-0B43-9522-499D0BD035A3}" dt="2020-09-08T18:11:33.926" v="70"/>
          <ac:spMkLst>
            <pc:docMk/>
            <pc:sldMk cId="1778206882" sldId="280"/>
            <ac:spMk id="5" creationId="{DCD4893A-D506-154B-AFCF-94D9745EF1B9}"/>
          </ac:spMkLst>
        </pc:spChg>
        <pc:spChg chg="add mod">
          <ac:chgData name="Steve Caballero" userId="298f250f-3fa5-4842-a362-2e9181f41f9f" providerId="ADAL" clId="{4A1D7D74-3C8B-0B43-9522-499D0BD035A3}" dt="2020-09-08T18:11:33.926" v="70"/>
          <ac:spMkLst>
            <pc:docMk/>
            <pc:sldMk cId="1778206882" sldId="280"/>
            <ac:spMk id="7" creationId="{07142B85-9C5B-9A4C-8DF7-87C4CFFECAE3}"/>
          </ac:spMkLst>
        </pc:spChg>
        <pc:picChg chg="add mod">
          <ac:chgData name="Steve Caballero" userId="298f250f-3fa5-4842-a362-2e9181f41f9f" providerId="ADAL" clId="{4A1D7D74-3C8B-0B43-9522-499D0BD035A3}" dt="2020-09-08T18:11:33.926" v="70"/>
          <ac:picMkLst>
            <pc:docMk/>
            <pc:sldMk cId="1778206882" sldId="280"/>
            <ac:picMk id="2" creationId="{2B6F0013-8DA7-F541-A680-A657996C1C3D}"/>
          </ac:picMkLst>
        </pc:picChg>
        <pc:picChg chg="add mod">
          <ac:chgData name="Steve Caballero" userId="298f250f-3fa5-4842-a362-2e9181f41f9f" providerId="ADAL" clId="{4A1D7D74-3C8B-0B43-9522-499D0BD035A3}" dt="2020-09-08T18:11:33.926" v="70"/>
          <ac:picMkLst>
            <pc:docMk/>
            <pc:sldMk cId="1778206882" sldId="280"/>
            <ac:picMk id="3" creationId="{23118B89-7023-E445-B8AC-670941E5DF5A}"/>
          </ac:picMkLst>
        </pc:picChg>
        <pc:picChg chg="add mod">
          <ac:chgData name="Steve Caballero" userId="298f250f-3fa5-4842-a362-2e9181f41f9f" providerId="ADAL" clId="{4A1D7D74-3C8B-0B43-9522-499D0BD035A3}" dt="2020-09-08T18:11:33.926" v="70"/>
          <ac:picMkLst>
            <pc:docMk/>
            <pc:sldMk cId="1778206882" sldId="280"/>
            <ac:picMk id="4" creationId="{396F15AC-F6CF-DF47-A2C5-04281E8A5F30}"/>
          </ac:picMkLst>
        </pc:picChg>
        <pc:picChg chg="add mod">
          <ac:chgData name="Steve Caballero" userId="298f250f-3fa5-4842-a362-2e9181f41f9f" providerId="ADAL" clId="{4A1D7D74-3C8B-0B43-9522-499D0BD035A3}" dt="2020-09-08T18:11:33.926" v="70"/>
          <ac:picMkLst>
            <pc:docMk/>
            <pc:sldMk cId="1778206882" sldId="280"/>
            <ac:picMk id="6" creationId="{F7F16549-C134-CF46-9A6D-0C5328EE65F3}"/>
          </ac:picMkLst>
        </pc:picChg>
      </pc:sldChg>
      <pc:sldChg chg="add del">
        <pc:chgData name="Steve Caballero" userId="298f250f-3fa5-4842-a362-2e9181f41f9f" providerId="ADAL" clId="{4A1D7D74-3C8B-0B43-9522-499D0BD035A3}" dt="2020-09-08T18:03:13.414" v="39"/>
        <pc:sldMkLst>
          <pc:docMk/>
          <pc:sldMk cId="2310697758" sldId="280"/>
        </pc:sldMkLst>
      </pc:sldChg>
      <pc:sldChg chg="add del">
        <pc:chgData name="Steve Caballero" userId="298f250f-3fa5-4842-a362-2e9181f41f9f" providerId="ADAL" clId="{4A1D7D74-3C8B-0B43-9522-499D0BD035A3}" dt="2020-09-08T18:03:11.968" v="38"/>
        <pc:sldMkLst>
          <pc:docMk/>
          <pc:sldMk cId="949526085" sldId="281"/>
        </pc:sldMkLst>
      </pc:sldChg>
      <pc:sldChg chg="addSp modSp add mod">
        <pc:chgData name="Steve Caballero" userId="298f250f-3fa5-4842-a362-2e9181f41f9f" providerId="ADAL" clId="{4A1D7D74-3C8B-0B43-9522-499D0BD035A3}" dt="2020-09-08T18:12:50.979" v="72" actId="1076"/>
        <pc:sldMkLst>
          <pc:docMk/>
          <pc:sldMk cId="3719993302" sldId="281"/>
        </pc:sldMkLst>
        <pc:spChg chg="add mod">
          <ac:chgData name="Steve Caballero" userId="298f250f-3fa5-4842-a362-2e9181f41f9f" providerId="ADAL" clId="{4A1D7D74-3C8B-0B43-9522-499D0BD035A3}" dt="2020-09-08T18:12:09.986" v="71"/>
          <ac:spMkLst>
            <pc:docMk/>
            <pc:sldMk cId="3719993302" sldId="281"/>
            <ac:spMk id="3" creationId="{55AD02EB-4395-6340-B3E1-32A241E49197}"/>
          </ac:spMkLst>
        </pc:spChg>
        <pc:spChg chg="add mod">
          <ac:chgData name="Steve Caballero" userId="298f250f-3fa5-4842-a362-2e9181f41f9f" providerId="ADAL" clId="{4A1D7D74-3C8B-0B43-9522-499D0BD035A3}" dt="2020-09-08T18:12:09.986" v="71"/>
          <ac:spMkLst>
            <pc:docMk/>
            <pc:sldMk cId="3719993302" sldId="281"/>
            <ac:spMk id="5" creationId="{BA8689D0-6D3B-F847-85E1-7B80762C4DE4}"/>
          </ac:spMkLst>
        </pc:spChg>
        <pc:spChg chg="add mod">
          <ac:chgData name="Steve Caballero" userId="298f250f-3fa5-4842-a362-2e9181f41f9f" providerId="ADAL" clId="{4A1D7D74-3C8B-0B43-9522-499D0BD035A3}" dt="2020-09-08T18:12:09.986" v="71"/>
          <ac:spMkLst>
            <pc:docMk/>
            <pc:sldMk cId="3719993302" sldId="281"/>
            <ac:spMk id="6" creationId="{FBDBFBFF-3DC4-3247-854A-8B8F57D710F8}"/>
          </ac:spMkLst>
        </pc:spChg>
        <pc:picChg chg="add mod">
          <ac:chgData name="Steve Caballero" userId="298f250f-3fa5-4842-a362-2e9181f41f9f" providerId="ADAL" clId="{4A1D7D74-3C8B-0B43-9522-499D0BD035A3}" dt="2020-09-08T18:12:50.979" v="72" actId="1076"/>
          <ac:picMkLst>
            <pc:docMk/>
            <pc:sldMk cId="3719993302" sldId="281"/>
            <ac:picMk id="2" creationId="{B1E061EE-89CD-F34E-9DCA-7BD1FCBED925}"/>
          </ac:picMkLst>
        </pc:picChg>
        <pc:picChg chg="add mod">
          <ac:chgData name="Steve Caballero" userId="298f250f-3fa5-4842-a362-2e9181f41f9f" providerId="ADAL" clId="{4A1D7D74-3C8B-0B43-9522-499D0BD035A3}" dt="2020-09-08T18:12:09.986" v="71"/>
          <ac:picMkLst>
            <pc:docMk/>
            <pc:sldMk cId="3719993302" sldId="281"/>
            <ac:picMk id="4" creationId="{0D232C4A-2ED9-A34E-9408-E6771E007526}"/>
          </ac:picMkLst>
        </pc:picChg>
        <pc:picChg chg="add mod">
          <ac:chgData name="Steve Caballero" userId="298f250f-3fa5-4842-a362-2e9181f41f9f" providerId="ADAL" clId="{4A1D7D74-3C8B-0B43-9522-499D0BD035A3}" dt="2020-09-08T18:12:09.986" v="71"/>
          <ac:picMkLst>
            <pc:docMk/>
            <pc:sldMk cId="3719993302" sldId="281"/>
            <ac:picMk id="7" creationId="{37C3FA7B-21D0-4942-8FF4-E1F3E0DF9794}"/>
          </ac:picMkLst>
        </pc:picChg>
      </pc:sldChg>
      <pc:sldMasterChg chg="modSp modSldLayout">
        <pc:chgData name="Steve Caballero" userId="298f250f-3fa5-4842-a362-2e9181f41f9f" providerId="ADAL" clId="{4A1D7D74-3C8B-0B43-9522-499D0BD035A3}" dt="2020-09-08T18:07:50.193" v="57" actId="207"/>
        <pc:sldMasterMkLst>
          <pc:docMk/>
          <pc:sldMasterMk cId="2855493392" sldId="2147483648"/>
        </pc:sldMasterMkLst>
        <pc:spChg chg="mod">
          <ac:chgData name="Steve Caballero" userId="298f250f-3fa5-4842-a362-2e9181f41f9f" providerId="ADAL" clId="{4A1D7D74-3C8B-0B43-9522-499D0BD035A3}" dt="2020-09-08T18:07:18.990" v="54"/>
          <ac:spMkLst>
            <pc:docMk/>
            <pc:sldMasterMk cId="2855493392" sldId="2147483648"/>
            <ac:spMk id="3" creationId="{DE626E8A-8B46-804B-B860-4BEA437085CA}"/>
          </ac:spMkLst>
        </pc:spChg>
        <pc:sldLayoutChg chg="modSp mod">
          <pc:chgData name="Steve Caballero" userId="298f250f-3fa5-4842-a362-2e9181f41f9f" providerId="ADAL" clId="{4A1D7D74-3C8B-0B43-9522-499D0BD035A3}" dt="2020-09-08T17:56:29.962" v="0" actId="14100"/>
          <pc:sldLayoutMkLst>
            <pc:docMk/>
            <pc:sldMasterMk cId="2855493392" sldId="2147483648"/>
            <pc:sldLayoutMk cId="767273501" sldId="2147483649"/>
          </pc:sldLayoutMkLst>
          <pc:picChg chg="mod">
            <ac:chgData name="Steve Caballero" userId="298f250f-3fa5-4842-a362-2e9181f41f9f" providerId="ADAL" clId="{4A1D7D74-3C8B-0B43-9522-499D0BD035A3}" dt="2020-09-08T17:56:29.962" v="0" actId="14100"/>
            <ac:picMkLst>
              <pc:docMk/>
              <pc:sldMasterMk cId="2855493392" sldId="2147483648"/>
              <pc:sldLayoutMk cId="767273501" sldId="2147483649"/>
              <ac:picMk id="8" creationId="{484E902A-AA41-9349-8035-6488F34F5A67}"/>
            </ac:picMkLst>
          </pc:picChg>
        </pc:sldLayoutChg>
        <pc:sldLayoutChg chg="modSp mod">
          <pc:chgData name="Steve Caballero" userId="298f250f-3fa5-4842-a362-2e9181f41f9f" providerId="ADAL" clId="{4A1D7D74-3C8B-0B43-9522-499D0BD035A3}" dt="2020-09-08T18:06:21.342" v="49" actId="1076"/>
          <pc:sldLayoutMkLst>
            <pc:docMk/>
            <pc:sldMasterMk cId="2855493392" sldId="2147483648"/>
            <pc:sldLayoutMk cId="2500635459" sldId="2147483650"/>
          </pc:sldLayoutMkLst>
          <pc:picChg chg="mod">
            <ac:chgData name="Steve Caballero" userId="298f250f-3fa5-4842-a362-2e9181f41f9f" providerId="ADAL" clId="{4A1D7D74-3C8B-0B43-9522-499D0BD035A3}" dt="2020-09-08T18:06:21.342" v="49" actId="1076"/>
            <ac:picMkLst>
              <pc:docMk/>
              <pc:sldMasterMk cId="2855493392" sldId="2147483648"/>
              <pc:sldLayoutMk cId="2500635459" sldId="2147483650"/>
              <ac:picMk id="9" creationId="{98D8EDD7-5A09-944D-894A-3AC8D109A1E6}"/>
            </ac:picMkLst>
          </pc:picChg>
        </pc:sldLayoutChg>
        <pc:sldLayoutChg chg="modSp mod">
          <pc:chgData name="Steve Caballero" userId="298f250f-3fa5-4842-a362-2e9181f41f9f" providerId="ADAL" clId="{4A1D7D74-3C8B-0B43-9522-499D0BD035A3}" dt="2020-09-08T17:57:55.858" v="7" actId="14100"/>
          <pc:sldLayoutMkLst>
            <pc:docMk/>
            <pc:sldMasterMk cId="2855493392" sldId="2147483648"/>
            <pc:sldLayoutMk cId="1476153149" sldId="2147483654"/>
          </pc:sldLayoutMkLst>
          <pc:picChg chg="mod">
            <ac:chgData name="Steve Caballero" userId="298f250f-3fa5-4842-a362-2e9181f41f9f" providerId="ADAL" clId="{4A1D7D74-3C8B-0B43-9522-499D0BD035A3}" dt="2020-09-08T17:57:55.858" v="7" actId="14100"/>
            <ac:picMkLst>
              <pc:docMk/>
              <pc:sldMasterMk cId="2855493392" sldId="2147483648"/>
              <pc:sldLayoutMk cId="1476153149" sldId="2147483654"/>
              <ac:picMk id="4" creationId="{9C92CB3F-89D2-8D42-AB94-7898E3F60921}"/>
            </ac:picMkLst>
          </pc:picChg>
        </pc:sldLayoutChg>
        <pc:sldLayoutChg chg="modSp">
          <pc:chgData name="Steve Caballero" userId="298f250f-3fa5-4842-a362-2e9181f41f9f" providerId="ADAL" clId="{4A1D7D74-3C8B-0B43-9522-499D0BD035A3}" dt="2020-09-08T18:07:50.193" v="57" actId="207"/>
          <pc:sldLayoutMkLst>
            <pc:docMk/>
            <pc:sldMasterMk cId="2855493392" sldId="2147483648"/>
            <pc:sldLayoutMk cId="647036301" sldId="2147483655"/>
          </pc:sldLayoutMkLst>
          <pc:spChg chg="mod">
            <ac:chgData name="Steve Caballero" userId="298f250f-3fa5-4842-a362-2e9181f41f9f" providerId="ADAL" clId="{4A1D7D74-3C8B-0B43-9522-499D0BD035A3}" dt="2020-09-08T18:07:50.193" v="57" actId="207"/>
            <ac:spMkLst>
              <pc:docMk/>
              <pc:sldMasterMk cId="2855493392" sldId="2147483648"/>
              <pc:sldLayoutMk cId="647036301" sldId="2147483655"/>
              <ac:spMk id="19" creationId="{1ED45DB2-78CE-C448-AE5B-C6F68745E779}"/>
            </ac:spMkLst>
          </pc:spChg>
        </pc:sldLayoutChg>
        <pc:sldLayoutChg chg="modSp mod">
          <pc:chgData name="Steve Caballero" userId="298f250f-3fa5-4842-a362-2e9181f41f9f" providerId="ADAL" clId="{4A1D7D74-3C8B-0B43-9522-499D0BD035A3}" dt="2020-09-08T18:07:39.586" v="55" actId="207"/>
          <pc:sldLayoutMkLst>
            <pc:docMk/>
            <pc:sldMasterMk cId="2855493392" sldId="2147483648"/>
            <pc:sldLayoutMk cId="3886625555" sldId="2147483660"/>
          </pc:sldLayoutMkLst>
          <pc:spChg chg="mod">
            <ac:chgData name="Steve Caballero" userId="298f250f-3fa5-4842-a362-2e9181f41f9f" providerId="ADAL" clId="{4A1D7D74-3C8B-0B43-9522-499D0BD035A3}" dt="2020-09-08T18:07:39.586" v="55" actId="207"/>
            <ac:spMkLst>
              <pc:docMk/>
              <pc:sldMasterMk cId="2855493392" sldId="2147483648"/>
              <pc:sldLayoutMk cId="3886625555" sldId="2147483660"/>
              <ac:spMk id="19" creationId="{39227202-89A3-3244-9335-3A6EC95D8962}"/>
            </ac:spMkLst>
          </pc:spChg>
          <pc:picChg chg="mod">
            <ac:chgData name="Steve Caballero" userId="298f250f-3fa5-4842-a362-2e9181f41f9f" providerId="ADAL" clId="{4A1D7D74-3C8B-0B43-9522-499D0BD035A3}" dt="2020-09-08T18:02:39.332" v="35" actId="1076"/>
            <ac:picMkLst>
              <pc:docMk/>
              <pc:sldMasterMk cId="2855493392" sldId="2147483648"/>
              <pc:sldLayoutMk cId="3886625555" sldId="2147483660"/>
              <ac:picMk id="8" creationId="{3BA7781D-1852-714C-82CA-DE7999F52C44}"/>
            </ac:picMkLst>
          </pc:picChg>
        </pc:sldLayoutChg>
        <pc:sldLayoutChg chg="modSp mod">
          <pc:chgData name="Steve Caballero" userId="298f250f-3fa5-4842-a362-2e9181f41f9f" providerId="ADAL" clId="{4A1D7D74-3C8B-0B43-9522-499D0BD035A3}" dt="2020-09-08T18:07:44.162" v="56" actId="207"/>
          <pc:sldLayoutMkLst>
            <pc:docMk/>
            <pc:sldMasterMk cId="2855493392" sldId="2147483648"/>
            <pc:sldLayoutMk cId="299728757" sldId="2147483661"/>
          </pc:sldLayoutMkLst>
          <pc:spChg chg="mod">
            <ac:chgData name="Steve Caballero" userId="298f250f-3fa5-4842-a362-2e9181f41f9f" providerId="ADAL" clId="{4A1D7D74-3C8B-0B43-9522-499D0BD035A3}" dt="2020-09-08T18:07:44.162" v="56" actId="207"/>
            <ac:spMkLst>
              <pc:docMk/>
              <pc:sldMasterMk cId="2855493392" sldId="2147483648"/>
              <pc:sldLayoutMk cId="299728757" sldId="2147483661"/>
              <ac:spMk id="11" creationId="{64FBB1E1-737B-BF48-87B9-BFDF2E4B3DFE}"/>
            </ac:spMkLst>
          </pc:spChg>
          <pc:picChg chg="mod">
            <ac:chgData name="Steve Caballero" userId="298f250f-3fa5-4842-a362-2e9181f41f9f" providerId="ADAL" clId="{4A1D7D74-3C8B-0B43-9522-499D0BD035A3}" dt="2020-09-08T17:59:22.409" v="22" actId="1076"/>
            <ac:picMkLst>
              <pc:docMk/>
              <pc:sldMasterMk cId="2855493392" sldId="2147483648"/>
              <pc:sldLayoutMk cId="299728757" sldId="2147483661"/>
              <ac:picMk id="13" creationId="{BB97C98F-0E1F-4648-8786-645ABBF29769}"/>
            </ac:picMkLst>
          </pc:picChg>
        </pc:sldLayoutChg>
        <pc:sldLayoutChg chg="addSp delSp modSp mod">
          <pc:chgData name="Steve Caballero" userId="298f250f-3fa5-4842-a362-2e9181f41f9f" providerId="ADAL" clId="{4A1D7D74-3C8B-0B43-9522-499D0BD035A3}" dt="2020-09-08T18:02:26.894" v="33"/>
          <pc:sldLayoutMkLst>
            <pc:docMk/>
            <pc:sldMasterMk cId="2855493392" sldId="2147483648"/>
            <pc:sldLayoutMk cId="873961305" sldId="2147483670"/>
          </pc:sldLayoutMkLst>
          <pc:spChg chg="del">
            <ac:chgData name="Steve Caballero" userId="298f250f-3fa5-4842-a362-2e9181f41f9f" providerId="ADAL" clId="{4A1D7D74-3C8B-0B43-9522-499D0BD035A3}" dt="2020-09-08T17:57:49.264" v="5" actId="478"/>
            <ac:spMkLst>
              <pc:docMk/>
              <pc:sldMasterMk cId="2855493392" sldId="2147483648"/>
              <pc:sldLayoutMk cId="873961305" sldId="2147483670"/>
              <ac:spMk id="8" creationId="{1F8C1C40-3167-954A-AC3D-D21B771ED8FD}"/>
            </ac:spMkLst>
          </pc:spChg>
          <pc:spChg chg="del">
            <ac:chgData name="Steve Caballero" userId="298f250f-3fa5-4842-a362-2e9181f41f9f" providerId="ADAL" clId="{4A1D7D74-3C8B-0B43-9522-499D0BD035A3}" dt="2020-09-08T17:57:49.264" v="5" actId="478"/>
            <ac:spMkLst>
              <pc:docMk/>
              <pc:sldMasterMk cId="2855493392" sldId="2147483648"/>
              <pc:sldLayoutMk cId="873961305" sldId="2147483670"/>
              <ac:spMk id="10" creationId="{FBD1D6DC-1C45-344B-8DC1-EF2A06150779}"/>
            </ac:spMkLst>
          </pc:spChg>
          <pc:spChg chg="del">
            <ac:chgData name="Steve Caballero" userId="298f250f-3fa5-4842-a362-2e9181f41f9f" providerId="ADAL" clId="{4A1D7D74-3C8B-0B43-9522-499D0BD035A3}" dt="2020-09-08T17:57:49.264" v="5" actId="478"/>
            <ac:spMkLst>
              <pc:docMk/>
              <pc:sldMasterMk cId="2855493392" sldId="2147483648"/>
              <pc:sldLayoutMk cId="873961305" sldId="2147483670"/>
              <ac:spMk id="11" creationId="{AB4CD1B6-6791-0046-BF0A-910C3F0DB189}"/>
            </ac:spMkLst>
          </pc:spChg>
          <pc:picChg chg="del">
            <ac:chgData name="Steve Caballero" userId="298f250f-3fa5-4842-a362-2e9181f41f9f" providerId="ADAL" clId="{4A1D7D74-3C8B-0B43-9522-499D0BD035A3}" dt="2020-09-08T17:57:49.264" v="5" actId="478"/>
            <ac:picMkLst>
              <pc:docMk/>
              <pc:sldMasterMk cId="2855493392" sldId="2147483648"/>
              <pc:sldLayoutMk cId="873961305" sldId="2147483670"/>
              <ac:picMk id="4" creationId="{9C92CB3F-89D2-8D42-AB94-7898E3F60921}"/>
            </ac:picMkLst>
          </pc:picChg>
          <pc:picChg chg="del">
            <ac:chgData name="Steve Caballero" userId="298f250f-3fa5-4842-a362-2e9181f41f9f" providerId="ADAL" clId="{4A1D7D74-3C8B-0B43-9522-499D0BD035A3}" dt="2020-09-08T17:57:49.264" v="5" actId="478"/>
            <ac:picMkLst>
              <pc:docMk/>
              <pc:sldMasterMk cId="2855493392" sldId="2147483648"/>
              <pc:sldLayoutMk cId="873961305" sldId="2147483670"/>
              <ac:picMk id="7" creationId="{D04D403E-5D33-784B-8FB5-978B58A2D79C}"/>
            </ac:picMkLst>
          </pc:picChg>
          <pc:picChg chg="add mod">
            <ac:chgData name="Steve Caballero" userId="298f250f-3fa5-4842-a362-2e9181f41f9f" providerId="ADAL" clId="{4A1D7D74-3C8B-0B43-9522-499D0BD035A3}" dt="2020-09-08T18:02:26.894" v="33"/>
            <ac:picMkLst>
              <pc:docMk/>
              <pc:sldMasterMk cId="2855493392" sldId="2147483648"/>
              <pc:sldLayoutMk cId="873961305" sldId="2147483670"/>
              <ac:picMk id="9" creationId="{3ACECEB4-9B6F-9D40-97D1-A1B10D73DA9D}"/>
            </ac:picMkLst>
          </pc:picChg>
          <pc:picChg chg="del">
            <ac:chgData name="Steve Caballero" userId="298f250f-3fa5-4842-a362-2e9181f41f9f" providerId="ADAL" clId="{4A1D7D74-3C8B-0B43-9522-499D0BD035A3}" dt="2020-09-08T17:57:49.264" v="5" actId="478"/>
            <ac:picMkLst>
              <pc:docMk/>
              <pc:sldMasterMk cId="2855493392" sldId="2147483648"/>
              <pc:sldLayoutMk cId="873961305" sldId="2147483670"/>
              <ac:picMk id="12" creationId="{62BE92A1-7826-F94D-B3B9-8E4D8D26196D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2C84B9-65E8-8B43-8502-14589D2FB1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2B70D2-C9B3-6E41-B690-9DE8C6DB3C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E4384-0FA6-B247-AA14-1B199AE2E023}" type="datetimeFigureOut">
              <a:rPr lang="en-US" smtClean="0"/>
              <a:t>9/8/20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D361F8-F4BD-DA47-9B63-803B8BD85A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3A271-E2BC-664C-93C0-D8ADEF33D9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77AB9-5DF2-804F-8810-B4EE1F5C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15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4E902A-AA41-9349-8035-6488F34F5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4546" y="-1270000"/>
            <a:ext cx="12413226" cy="8275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318761-F521-F548-9212-ADBF11BD81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08806"/>
            <a:ext cx="9144000" cy="2387600"/>
          </a:xfrm>
        </p:spPr>
        <p:txBody>
          <a:bodyPr anchor="b">
            <a:normAutofit/>
          </a:bodyPr>
          <a:lstStyle>
            <a:lvl1pPr algn="ctr">
              <a:defRPr sz="9600" b="0" i="0">
                <a:solidFill>
                  <a:schemeClr val="bg1"/>
                </a:solidFill>
                <a:latin typeface="League Gothic Condensed" pitchFamily="2" charset="77"/>
              </a:defRPr>
            </a:lvl1pPr>
          </a:lstStyle>
          <a:p>
            <a:r>
              <a:rPr lang="en-US" dirty="0"/>
              <a:t>PowerPoint 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ADE92-DE69-1F4E-9076-1B62B5845A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88481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09329-715F-334F-AAF5-C42771ACA5F7}"/>
              </a:ext>
            </a:extLst>
          </p:cNvPr>
          <p:cNvSpPr/>
          <p:nvPr userDrawn="1"/>
        </p:nvSpPr>
        <p:spPr>
          <a:xfrm>
            <a:off x="359229" y="334735"/>
            <a:ext cx="11462657" cy="6155871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256C0F-6020-4347-B5DB-08F0B7340B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8500" y="668338"/>
            <a:ext cx="2506816" cy="1099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DE64B0-4AA5-BE49-B354-43D02A313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02950" y="4405905"/>
            <a:ext cx="1945999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7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7B76B2-D0C0-B742-A4F6-657CBADAA6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111608" y="-76994"/>
            <a:ext cx="7728244" cy="4351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887BEF-B071-4E47-AF7D-396A9DCACE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17009-759E-6F4B-AD1A-FC935736E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8476" t="9893" r="35057"/>
          <a:stretch/>
        </p:blipFill>
        <p:spPr>
          <a:xfrm>
            <a:off x="-1898065" y="-162370"/>
            <a:ext cx="7994065" cy="6540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365125"/>
            <a:ext cx="5457825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B8C0A-79E2-A44F-8F31-F2AD3A976A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11900"/>
            <a:ext cx="12192000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0280FE-5E78-0F45-8AFB-229E1E6FD9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59336" y="673796"/>
            <a:ext cx="1945999" cy="184132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9E28E3C-FD87-1349-885B-ACFE74C08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825625"/>
            <a:ext cx="5457825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121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4FE1C1-F8BD-2446-807E-782EC84B20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D5F4E-218B-0C42-A4DF-FF5FEFE7C6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89066" y="2506661"/>
            <a:ext cx="7728244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C0FF1-ADF4-4D4F-B375-E7CA3DB05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4260" t="2559" r="-18661" b="9547"/>
          <a:stretch/>
        </p:blipFill>
        <p:spPr>
          <a:xfrm>
            <a:off x="6095999" y="-128188"/>
            <a:ext cx="8279371" cy="6520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22AE2D-A75B-BE49-AC0D-876CD7697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11636"/>
            <a:ext cx="12192000" cy="571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748" y="365125"/>
            <a:ext cx="5457825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E5589C-2A78-F645-B3C7-65759BE82E4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2748" y="1825625"/>
            <a:ext cx="5457825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23915-A7FA-9A4F-B79A-4B198FE87AC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8749" y="3761706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79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45C5D1-302E-1342-8C36-23E9B9302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2652-F675-A948-9F44-AAC4FDBD8A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46815" y="2506661"/>
            <a:ext cx="7728244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C0FF1-ADF4-4D4F-B375-E7CA3DB05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312"/>
          <a:stretch/>
        </p:blipFill>
        <p:spPr>
          <a:xfrm>
            <a:off x="6096000" y="-487361"/>
            <a:ext cx="64487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748" y="365125"/>
            <a:ext cx="5457825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2AE2D-A75B-BE49-AC0D-876CD7697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11636"/>
            <a:ext cx="12192000" cy="571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9EB859-5C88-6C42-B802-A6443DB2F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48" y="1825625"/>
            <a:ext cx="5457825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739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2CB3F-89D2-8D42-AB94-7898E3F60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0188" y="-250722"/>
            <a:ext cx="12356822" cy="82378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8C1C40-3167-954A-AC3D-D21B771ED8FD}"/>
              </a:ext>
            </a:extLst>
          </p:cNvPr>
          <p:cNvSpPr/>
          <p:nvPr userDrawn="1"/>
        </p:nvSpPr>
        <p:spPr>
          <a:xfrm>
            <a:off x="359229" y="334735"/>
            <a:ext cx="11462657" cy="6155871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4D403E-5D33-784B-8FB5-978B58A2D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8500" y="668338"/>
            <a:ext cx="2506816" cy="109914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BD1D6DC-1C45-344B-8DC1-EF2A06150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solidFill>
                  <a:schemeClr val="bg1"/>
                </a:solidFill>
                <a:latin typeface="League Gothic Condense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B4CD1B6-6791-0046-BF0A-910C3F0DB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BE92A1-7826-F94D-B3B9-8E4D8D2619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8749" y="4429919"/>
            <a:ext cx="1945999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53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stop, sign, standing&#10;&#10;Description automatically generated">
            <a:extLst>
              <a:ext uri="{FF2B5EF4-FFF2-40B4-BE49-F238E27FC236}">
                <a16:creationId xmlns:a16="http://schemas.microsoft.com/office/drawing/2014/main" id="{3ACECEB4-9B6F-9D40-97D1-A1B10D73DA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61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67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CC584B-9E6D-B44F-B5DD-95886035B4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10302A-DCE7-5946-8F0C-4CE1F5ABB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97C98F-0E1F-4648-8786-645ABBF29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3975" r="33975"/>
          <a:stretch/>
        </p:blipFill>
        <p:spPr>
          <a:xfrm>
            <a:off x="-5729748" y="-145026"/>
            <a:ext cx="9800302" cy="6533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594" y="365125"/>
            <a:ext cx="7546258" cy="1325563"/>
          </a:xfrm>
        </p:spPr>
        <p:txBody>
          <a:bodyPr/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276DD8-1122-DA4D-8118-3A8E9CA7AC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16884"/>
            <a:ext cx="12192000" cy="571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FBB1E1-737B-BF48-87B9-BFDF2E4B3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594" y="1825625"/>
            <a:ext cx="7546258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CEBEB0-AAEC-CB48-BDE8-E23C163D67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59336" y="673796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8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31F0C0-CC92-AD47-A012-B9FA3BF5FF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7420A0-CB06-884F-B43D-E13FDDEE8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7781D-1852-714C-82CA-DE7999F52C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46178" r="46178"/>
          <a:stretch/>
        </p:blipFill>
        <p:spPr>
          <a:xfrm>
            <a:off x="-6254513" y="0"/>
            <a:ext cx="10305403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00807A0-DBCE-A24F-BE9F-4967D1A0E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594" y="365125"/>
            <a:ext cx="7546258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24FD7C-FC56-B746-8EC5-27139616BE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16884"/>
            <a:ext cx="12192000" cy="57150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9227202-89A3-3244-9335-3A6EC95D8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594" y="1825625"/>
            <a:ext cx="7546258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662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D8EDD7-5A09-944D-894A-3AC8D109A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2AA497-8BE2-8E44-89AE-D7EB0C7C8C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227" y="2506661"/>
            <a:ext cx="7728244" cy="43513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97C98F-0E1F-4648-8786-645ABBF29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0208" t="727" r="20568" b="6716"/>
          <a:stretch/>
        </p:blipFill>
        <p:spPr>
          <a:xfrm>
            <a:off x="8121443" y="-119641"/>
            <a:ext cx="4150317" cy="6528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555" y="365125"/>
            <a:ext cx="7546258" cy="1325563"/>
          </a:xfrm>
        </p:spPr>
        <p:txBody>
          <a:bodyPr>
            <a:normAutofit/>
          </a:bodyPr>
          <a:lstStyle>
            <a:lvl1pPr>
              <a:defRPr sz="8000" b="0" i="0">
                <a:solidFill>
                  <a:srgbClr val="A52238"/>
                </a:solidFill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EF2035-08FE-474C-B1B3-ED524F102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6311611"/>
            <a:ext cx="12192000" cy="5715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BFD520F-77B9-D240-989B-1F71C5183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56" y="1825625"/>
            <a:ext cx="7546257" cy="4351338"/>
          </a:xfrm>
        </p:spPr>
        <p:txBody>
          <a:bodyPr/>
          <a:lstStyle>
            <a:lvl1pPr marL="228600" indent="-228600">
              <a:buClr>
                <a:srgbClr val="831B2C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1pPr>
            <a:lvl2pPr marL="685800" indent="-228600">
              <a:buClr>
                <a:srgbClr val="831B2C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2pPr>
            <a:lvl3pPr marL="1143000" indent="-228600">
              <a:buClr>
                <a:srgbClr val="831B2C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3pPr>
            <a:lvl4pPr marL="1600200" indent="-228600">
              <a:buClr>
                <a:srgbClr val="831B2C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4pPr>
            <a:lvl5pPr marL="2057400" indent="-228600">
              <a:buClr>
                <a:srgbClr val="831B2C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D18B58-4C80-214C-B9B5-33AA50A5D2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02950" y="365125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3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1FFE73-1C1F-1B4C-B0B9-FA9078B77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8BE959-F129-284A-A059-D8797A2573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6117" y="2506661"/>
            <a:ext cx="7728244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7781D-1852-714C-82CA-DE7999F52C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43" r="15721"/>
          <a:stretch/>
        </p:blipFill>
        <p:spPr>
          <a:xfrm>
            <a:off x="8121446" y="0"/>
            <a:ext cx="4208205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D86E017-5CEE-9642-8543-9A4133E10E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555" y="365125"/>
            <a:ext cx="7546258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8DBBD9-E95F-3847-9D5C-1CCD2406B4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6311611"/>
            <a:ext cx="12192000" cy="57150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ED45DB2-78CE-C448-AE5B-C6F68745E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55" y="1825625"/>
            <a:ext cx="7546258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7036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366030-27A9-B246-A224-1EB383EFB1EE}"/>
              </a:ext>
            </a:extLst>
          </p:cNvPr>
          <p:cNvSpPr/>
          <p:nvPr userDrawn="1"/>
        </p:nvSpPr>
        <p:spPr>
          <a:xfrm>
            <a:off x="-162370" y="-401652"/>
            <a:ext cx="12673413" cy="7348008"/>
          </a:xfrm>
          <a:prstGeom prst="rect">
            <a:avLst/>
          </a:prstGeom>
          <a:solidFill>
            <a:srgbClr val="A522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8D4590-0855-394A-ACFB-EE967D3FFD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329928" y="-596573"/>
            <a:ext cx="6350000" cy="35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62ED09-A7A5-DA45-8523-3BBD94BB8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98948" y="3569402"/>
            <a:ext cx="6350000" cy="357187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B0670B2-1672-CC46-9920-D319DB8FC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125" y="679450"/>
            <a:ext cx="6032960" cy="1325563"/>
          </a:xfrm>
        </p:spPr>
        <p:txBody>
          <a:bodyPr>
            <a:normAutofit/>
          </a:bodyPr>
          <a:lstStyle>
            <a:lvl1pPr>
              <a:defRPr sz="8000" b="0" i="0">
                <a:solidFill>
                  <a:srgbClr val="FFD100"/>
                </a:solidFill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65D33DC-436C-6B4C-9712-FFCD07DDF74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6125" y="2121309"/>
            <a:ext cx="10803888" cy="3979454"/>
          </a:xfrm>
        </p:spPr>
        <p:txBody>
          <a:bodyPr/>
          <a:lstStyle>
            <a:lvl1pPr>
              <a:buClr>
                <a:srgbClr val="FBCC21"/>
              </a:buClr>
              <a:defRPr b="0" i="0">
                <a:solidFill>
                  <a:schemeClr val="bg1"/>
                </a:solidFill>
              </a:defRPr>
            </a:lvl1pPr>
            <a:lvl2pPr>
              <a:buClr>
                <a:srgbClr val="FBCC21"/>
              </a:buClr>
              <a:defRPr b="0" i="0">
                <a:solidFill>
                  <a:schemeClr val="bg1"/>
                </a:solidFill>
              </a:defRPr>
            </a:lvl2pPr>
            <a:lvl3pPr>
              <a:buClr>
                <a:srgbClr val="FBCC21"/>
              </a:buClr>
              <a:defRPr b="0" i="0">
                <a:solidFill>
                  <a:schemeClr val="bg1"/>
                </a:solidFill>
              </a:defRPr>
            </a:lvl3pPr>
            <a:lvl4pPr>
              <a:buClr>
                <a:srgbClr val="FBCC21"/>
              </a:buClr>
              <a:defRPr b="0" i="0">
                <a:solidFill>
                  <a:schemeClr val="bg1"/>
                </a:solidFill>
              </a:defRPr>
            </a:lvl4pPr>
            <a:lvl5pPr>
              <a:buClr>
                <a:srgbClr val="FBCC21"/>
              </a:buCl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61687A-5FCA-8E44-B61A-7AC72D148804}"/>
              </a:ext>
            </a:extLst>
          </p:cNvPr>
          <p:cNvSpPr/>
          <p:nvPr userDrawn="1"/>
        </p:nvSpPr>
        <p:spPr>
          <a:xfrm>
            <a:off x="359229" y="334735"/>
            <a:ext cx="11462657" cy="6155871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888E66-396E-684D-B2FC-2B7F70A391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2950" y="4405905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1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2A711A-77B1-3345-8C25-5C4B1A953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65125"/>
            <a:ext cx="11515725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93BB0-4218-6B47-A0FC-4EA79479F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825625"/>
            <a:ext cx="11515725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2E95EE-AF14-B340-9AD8-9B6F236DA8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3CC8E6-45A6-A841-BFDB-A4AB2F5B6B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8749" y="3761706"/>
            <a:ext cx="1945998" cy="1841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3D552-30BE-084E-B12C-7F3B7AF0D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2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F270DE-9EB6-7549-8443-7494D26062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EEEDC7-6751-294D-8BB3-34F5FA3C0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808831"/>
            <a:ext cx="11515725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481C3-DF0D-5D4B-A13B-375E088323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5715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D0760C-8A9F-6942-B293-4C76A11B1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2282825"/>
            <a:ext cx="11515725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0C0C35-2EBB-2649-9F13-6513AF841B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8749" y="4792838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1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090A4F-EE1D-B140-88E7-DAB83430F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124308" y="-76994"/>
            <a:ext cx="7728244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CBEDF-57DA-FD4B-A143-D7FA15DBD9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17009-759E-6F4B-AD1A-FC935736E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546" r="38077" b="-2546"/>
          <a:stretch/>
        </p:blipFill>
        <p:spPr>
          <a:xfrm>
            <a:off x="-285427" y="-314323"/>
            <a:ext cx="6381427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E9BA4-D2EB-3A4F-A214-A15E44E3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365125"/>
            <a:ext cx="5457825" cy="1325563"/>
          </a:xfrm>
        </p:spPr>
        <p:txBody>
          <a:bodyPr>
            <a:normAutofit/>
          </a:bodyPr>
          <a:lstStyle>
            <a:lvl1pPr>
              <a:defRPr sz="8000" b="0" i="0">
                <a:latin typeface="League Gothic Condensed" pitchFamily="2" charset="77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93BB0-4218-6B47-A0FC-4EA79479F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825625"/>
            <a:ext cx="5457825" cy="4351338"/>
          </a:xfrm>
        </p:spPr>
        <p:txBody>
          <a:bodyPr/>
          <a:lstStyle>
            <a:lvl1pPr marL="2286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1pPr>
            <a:lvl2pPr marL="6858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2pPr>
            <a:lvl3pPr marL="11430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3pPr>
            <a:lvl4pPr marL="16002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4pPr>
            <a:lvl5pPr marL="2057400" indent="-228600">
              <a:buClr>
                <a:srgbClr val="C10230"/>
              </a:buClr>
              <a:buFont typeface="Arial" panose="020B060402020202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B8C0A-79E2-A44F-8F31-F2AD3A976A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11900"/>
            <a:ext cx="1219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1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BB1BAF-C077-0B49-B419-36288319E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26E8A-8B46-804B-B860-4BEA43708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49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5" r:id="rId5"/>
    <p:sldLayoutId id="2147483651" r:id="rId6"/>
    <p:sldLayoutId id="2147483662" r:id="rId7"/>
    <p:sldLayoutId id="2147483667" r:id="rId8"/>
    <p:sldLayoutId id="2147483665" r:id="rId9"/>
    <p:sldLayoutId id="2147483668" r:id="rId10"/>
    <p:sldLayoutId id="2147483666" r:id="rId11"/>
    <p:sldLayoutId id="2147483669" r:id="rId12"/>
    <p:sldLayoutId id="2147483654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A52238"/>
          </a:solidFill>
          <a:latin typeface="League Gothic Condense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10230"/>
        </a:buClr>
        <a:buFont typeface="Wingdings" pitchFamily="2" charset="2"/>
        <a:buChar char="§"/>
        <a:defRPr sz="3200" b="0" i="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10230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10230"/>
        </a:buClr>
        <a:buFont typeface="Wingdings" pitchFamily="2" charset="2"/>
        <a:buChar char="§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10230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10230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8B9FF-11A3-D945-88D9-EEE3B9DE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46" y="-1270000"/>
            <a:ext cx="12413226" cy="82754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FB777C-BE2B-EC4B-8873-207DC1B1DA18}"/>
              </a:ext>
            </a:extLst>
          </p:cNvPr>
          <p:cNvSpPr txBox="1">
            <a:spLocks/>
          </p:cNvSpPr>
          <p:nvPr/>
        </p:nvSpPr>
        <p:spPr>
          <a:xfrm>
            <a:off x="1524000" y="1008806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PowerPoint Template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0910D5D-2E89-F048-80C5-BCB421CCF3D3}"/>
              </a:ext>
            </a:extLst>
          </p:cNvPr>
          <p:cNvSpPr txBox="1">
            <a:spLocks/>
          </p:cNvSpPr>
          <p:nvPr/>
        </p:nvSpPr>
        <p:spPr>
          <a:xfrm>
            <a:off x="1524000" y="3488481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0230"/>
              </a:buClr>
              <a:buFont typeface="Wingdings" pitchFamily="2" charset="2"/>
              <a:buNone/>
              <a:defRPr sz="2400" b="0" i="0" kern="1200">
                <a:solidFill>
                  <a:schemeClr val="bg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Presenter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3899C-A111-8945-8C62-F7293EEA27A7}"/>
              </a:ext>
            </a:extLst>
          </p:cNvPr>
          <p:cNvSpPr/>
          <p:nvPr/>
        </p:nvSpPr>
        <p:spPr>
          <a:xfrm>
            <a:off x="359229" y="334735"/>
            <a:ext cx="11462657" cy="6155871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4B949-198F-664A-8B80-69DA6EFD6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668338"/>
            <a:ext cx="2506816" cy="1099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5570D0-D7CB-B84D-9911-2581903FF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950" y="4405905"/>
            <a:ext cx="1945999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1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578418-EA3E-F642-9560-CFB11843E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111608" y="-76994"/>
            <a:ext cx="7728244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845C4A-F9B6-0242-996A-DEE409047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49014A-6CAF-4C44-BC1D-F0FC6113F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476" t="9893" r="35057"/>
          <a:stretch/>
        </p:blipFill>
        <p:spPr>
          <a:xfrm>
            <a:off x="-1898065" y="-162370"/>
            <a:ext cx="7994065" cy="65406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0A2B97D-8A5B-B843-94EC-34207D51F2CC}"/>
              </a:ext>
            </a:extLst>
          </p:cNvPr>
          <p:cNvSpPr txBox="1">
            <a:spLocks/>
          </p:cNvSpPr>
          <p:nvPr/>
        </p:nvSpPr>
        <p:spPr>
          <a:xfrm>
            <a:off x="6400800" y="365125"/>
            <a:ext cx="545782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>
                <a:solidFill>
                  <a:srgbClr val="A52238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A1CF3-D0A1-5E4A-A18A-741D35C27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1900"/>
            <a:ext cx="12192000" cy="57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81459-D442-D44B-A5C4-8FEE5A20A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336" y="673796"/>
            <a:ext cx="1945999" cy="184132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0172816-2D3E-1948-8567-190BA8B5CFF5}"/>
              </a:ext>
            </a:extLst>
          </p:cNvPr>
          <p:cNvSpPr txBox="1">
            <a:spLocks/>
          </p:cNvSpPr>
          <p:nvPr/>
        </p:nvSpPr>
        <p:spPr>
          <a:xfrm>
            <a:off x="6400800" y="1825625"/>
            <a:ext cx="54578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02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A2252-ECC6-5541-AEED-316A3E433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4FA23C-FAA3-2C4E-8C6A-189138C33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9066" y="2506661"/>
            <a:ext cx="772824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CBA683-CDD8-2E43-8B57-0A03D82097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60" t="2559" r="-18661" b="9547"/>
          <a:stretch/>
        </p:blipFill>
        <p:spPr>
          <a:xfrm>
            <a:off x="6095999" y="-128188"/>
            <a:ext cx="8279371" cy="6520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0CAC4-A4C6-E248-9699-23118F253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1636"/>
            <a:ext cx="12192000" cy="571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C770B-EB8C-614E-94DD-E2EF0AA8739A}"/>
              </a:ext>
            </a:extLst>
          </p:cNvPr>
          <p:cNvSpPr txBox="1">
            <a:spLocks/>
          </p:cNvSpPr>
          <p:nvPr/>
        </p:nvSpPr>
        <p:spPr>
          <a:xfrm>
            <a:off x="352748" y="365125"/>
            <a:ext cx="545782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>
                <a:solidFill>
                  <a:srgbClr val="A52238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23C2E1-B893-EB46-87D7-929AD46E29F1}"/>
              </a:ext>
            </a:extLst>
          </p:cNvPr>
          <p:cNvSpPr txBox="1">
            <a:spLocks/>
          </p:cNvSpPr>
          <p:nvPr/>
        </p:nvSpPr>
        <p:spPr>
          <a:xfrm>
            <a:off x="352748" y="1825625"/>
            <a:ext cx="54578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6D9E4A-9AD2-DD45-A08B-61DF53988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749" y="3761706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94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F0013-8DA7-F541-A680-A657996C1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118B89-7023-E445-B8AC-670941E5D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6815" y="2506661"/>
            <a:ext cx="772824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6F15AC-F6CF-DF47-A2C5-04281E8A5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12"/>
          <a:stretch/>
        </p:blipFill>
        <p:spPr>
          <a:xfrm>
            <a:off x="6096000" y="-487361"/>
            <a:ext cx="6448748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D4893A-D506-154B-AFCF-94D9745EF1B9}"/>
              </a:ext>
            </a:extLst>
          </p:cNvPr>
          <p:cNvSpPr txBox="1">
            <a:spLocks/>
          </p:cNvSpPr>
          <p:nvPr/>
        </p:nvSpPr>
        <p:spPr>
          <a:xfrm>
            <a:off x="352748" y="365125"/>
            <a:ext cx="545782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>
                <a:solidFill>
                  <a:srgbClr val="A52238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16549-C134-CF46-9A6D-0C5328EE6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1636"/>
            <a:ext cx="12192000" cy="571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142B85-9C5B-9A4C-8DF7-87C4CFFECAE3}"/>
              </a:ext>
            </a:extLst>
          </p:cNvPr>
          <p:cNvSpPr txBox="1">
            <a:spLocks/>
          </p:cNvSpPr>
          <p:nvPr/>
        </p:nvSpPr>
        <p:spPr>
          <a:xfrm>
            <a:off x="352748" y="1825625"/>
            <a:ext cx="54578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06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E061EE-89CD-F34E-9DCA-7BD1FCBED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411" y="0"/>
            <a:ext cx="12356822" cy="8237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AD02EB-4395-6340-B3E1-32A241E49197}"/>
              </a:ext>
            </a:extLst>
          </p:cNvPr>
          <p:cNvSpPr/>
          <p:nvPr/>
        </p:nvSpPr>
        <p:spPr>
          <a:xfrm>
            <a:off x="359229" y="334735"/>
            <a:ext cx="11462657" cy="6155871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232C4A-2ED9-A34E-9408-E6771E007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668338"/>
            <a:ext cx="2506816" cy="10991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8689D0-6D3B-F847-85E1-7B80762C4DE4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BDBFBFF-3DC4-3247-854A-8B8F57D710F8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0230"/>
              </a:buClr>
              <a:buFont typeface="Wingdings" pitchFamily="2" charset="2"/>
              <a:buNone/>
              <a:defRPr sz="2400" b="0" i="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C3FA7B-21D0-4942-8FF4-E1F3E0DF9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749" y="4429919"/>
            <a:ext cx="1945999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93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top, sign, standing&#10;&#10;Description automatically generated">
            <a:extLst>
              <a:ext uri="{FF2B5EF4-FFF2-40B4-BE49-F238E27FC236}">
                <a16:creationId xmlns:a16="http://schemas.microsoft.com/office/drawing/2014/main" id="{1B1EB1E4-68B1-3948-81E9-D63AB35BD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45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F09F21-F6E1-0646-AEA8-2B02841BF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2E023-F826-2D4C-9B91-014F82E8B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FD6C73-D0D1-C14E-8F7E-5BA9A93B4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3975" r="33975"/>
          <a:stretch/>
        </p:blipFill>
        <p:spPr>
          <a:xfrm>
            <a:off x="-5729748" y="-145026"/>
            <a:ext cx="9800302" cy="65335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AC67C7-B7CB-BC40-BE92-6EAA130DA962}"/>
              </a:ext>
            </a:extLst>
          </p:cNvPr>
          <p:cNvSpPr txBox="1">
            <a:spLocks/>
          </p:cNvSpPr>
          <p:nvPr/>
        </p:nvSpPr>
        <p:spPr>
          <a:xfrm>
            <a:off x="4478594" y="365125"/>
            <a:ext cx="75462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>
                <a:solidFill>
                  <a:srgbClr val="A52238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AA401-75EE-2A40-A2FE-2B8A31F97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6884"/>
            <a:ext cx="12192000" cy="571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694BE5-5C4F-C940-B714-B5DD46F0584B}"/>
              </a:ext>
            </a:extLst>
          </p:cNvPr>
          <p:cNvSpPr txBox="1">
            <a:spLocks/>
          </p:cNvSpPr>
          <p:nvPr/>
        </p:nvSpPr>
        <p:spPr>
          <a:xfrm>
            <a:off x="4478594" y="1825625"/>
            <a:ext cx="754625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Edit Master text styles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Second level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Third level</a:t>
            </a:r>
          </a:p>
          <a:p>
            <a:pPr lvl="3"/>
            <a:r>
              <a:rPr lang="en-US" dirty="0">
                <a:latin typeface="Georgia" panose="02040502050405020303" pitchFamily="18" charset="0"/>
              </a:rPr>
              <a:t>Fourth level</a:t>
            </a:r>
          </a:p>
          <a:p>
            <a:pPr lvl="4"/>
            <a:r>
              <a:rPr lang="en-US" dirty="0">
                <a:latin typeface="Georgia" panose="02040502050405020303" pitchFamily="18" charset="0"/>
              </a:rPr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44FE8-4A6B-FE43-A7AD-EA959EA64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336" y="673796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3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137E65-36D1-3145-8BEC-DECD1B252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5" b="1770"/>
          <a:stretch/>
        </p:blipFill>
        <p:spPr>
          <a:xfrm rot="10800000">
            <a:off x="-15006" y="0"/>
            <a:ext cx="7546258" cy="4274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8BB2E0-0634-7B4E-8A2B-469E554B1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FB70A-2E4D-474D-9176-BC6C4CE0D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4" r="46178"/>
          <a:stretch/>
        </p:blipFill>
        <p:spPr>
          <a:xfrm>
            <a:off x="1" y="0"/>
            <a:ext cx="405089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A3BC990-3F61-C945-B352-9FEDB6A42237}"/>
              </a:ext>
            </a:extLst>
          </p:cNvPr>
          <p:cNvSpPr txBox="1">
            <a:spLocks/>
          </p:cNvSpPr>
          <p:nvPr/>
        </p:nvSpPr>
        <p:spPr>
          <a:xfrm>
            <a:off x="4478594" y="365125"/>
            <a:ext cx="754625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>
                <a:solidFill>
                  <a:srgbClr val="A52238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BB8EC-B229-4543-857E-758414C3B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6884"/>
            <a:ext cx="12192000" cy="571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E72FF3-A52E-5248-A76C-9AB91BD4EF8D}"/>
              </a:ext>
            </a:extLst>
          </p:cNvPr>
          <p:cNvSpPr txBox="1">
            <a:spLocks/>
          </p:cNvSpPr>
          <p:nvPr/>
        </p:nvSpPr>
        <p:spPr>
          <a:xfrm>
            <a:off x="4478594" y="1825625"/>
            <a:ext cx="754625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Edit Master text styles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Second level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Third level</a:t>
            </a:r>
          </a:p>
          <a:p>
            <a:pPr lvl="3"/>
            <a:r>
              <a:rPr lang="en-US" dirty="0">
                <a:latin typeface="Georgia" panose="02040502050405020303" pitchFamily="18" charset="0"/>
              </a:rPr>
              <a:t>Fourth level</a:t>
            </a:r>
          </a:p>
          <a:p>
            <a:pPr lvl="4"/>
            <a:r>
              <a:rPr lang="en-US" dirty="0">
                <a:latin typeface="Georgia" panose="02040502050405020303" pitchFamily="18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422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30545B-8421-EE46-935A-E7205EA58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43E30C-C08A-6A45-B34E-3EB6123DD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27" y="2506661"/>
            <a:ext cx="772824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77B1A-E005-5946-BEA0-770E115E6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08" t="2424" r="21322" b="6716"/>
          <a:stretch/>
        </p:blipFill>
        <p:spPr>
          <a:xfrm>
            <a:off x="8121443" y="0"/>
            <a:ext cx="4070555" cy="64093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6492A99-DD4D-4A4C-8737-2D3ABF6D304F}"/>
              </a:ext>
            </a:extLst>
          </p:cNvPr>
          <p:cNvSpPr txBox="1">
            <a:spLocks/>
          </p:cNvSpPr>
          <p:nvPr/>
        </p:nvSpPr>
        <p:spPr>
          <a:xfrm>
            <a:off x="260555" y="365125"/>
            <a:ext cx="754625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>
                <a:solidFill>
                  <a:srgbClr val="A52238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02CAF5-F0B1-F847-B112-3D58444C9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311611"/>
            <a:ext cx="12192000" cy="571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EECE8E-9CC0-CA43-A9A6-2C2FDA956F4D}"/>
              </a:ext>
            </a:extLst>
          </p:cNvPr>
          <p:cNvSpPr txBox="1">
            <a:spLocks/>
          </p:cNvSpPr>
          <p:nvPr/>
        </p:nvSpPr>
        <p:spPr>
          <a:xfrm>
            <a:off x="260556" y="1825625"/>
            <a:ext cx="7546257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31B2C"/>
              </a:buClr>
              <a:buFont typeface="Arial" panose="020B0604020202020204" pitchFamily="34" charset="0"/>
              <a:buChar char="•"/>
              <a:defRPr sz="3200" b="0" i="0" kern="1200">
                <a:solidFill>
                  <a:srgbClr val="58595B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31B2C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58595B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31B2C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58595B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31B2C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58595B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31B2C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58595B"/>
                </a:solidFill>
                <a:latin typeface="PT Serif" panose="020A0603040505020204" pitchFamily="18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Edit Master text styles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Second level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Third level</a:t>
            </a:r>
          </a:p>
          <a:p>
            <a:pPr lvl="3"/>
            <a:r>
              <a:rPr lang="en-US" dirty="0">
                <a:latin typeface="Georgia" panose="02040502050405020303" pitchFamily="18" charset="0"/>
              </a:rPr>
              <a:t>Fourth level</a:t>
            </a:r>
          </a:p>
          <a:p>
            <a:pPr lvl="4"/>
            <a:r>
              <a:rPr lang="en-US" dirty="0">
                <a:latin typeface="Georgia" panose="02040502050405020303" pitchFamily="18" charset="0"/>
              </a:rPr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B641B-6F49-4545-BB62-39D7685C4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2950" y="365125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31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C003F1-5CC0-7A4C-8B46-D83C6F75A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7FAE09-1FF1-B94C-9741-64C1ABFF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17" y="2506661"/>
            <a:ext cx="772824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67D0ED-0BD3-D744-B568-5DA6C4181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43" r="15721"/>
          <a:stretch/>
        </p:blipFill>
        <p:spPr>
          <a:xfrm>
            <a:off x="8121446" y="0"/>
            <a:ext cx="4208205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15F6894-1845-5544-B181-01B38F76F79A}"/>
              </a:ext>
            </a:extLst>
          </p:cNvPr>
          <p:cNvSpPr txBox="1">
            <a:spLocks/>
          </p:cNvSpPr>
          <p:nvPr/>
        </p:nvSpPr>
        <p:spPr>
          <a:xfrm>
            <a:off x="260555" y="365125"/>
            <a:ext cx="754625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>
                <a:solidFill>
                  <a:srgbClr val="A52238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A1B129-EF89-A04B-B15B-25ED8B6C0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311611"/>
            <a:ext cx="12192000" cy="571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A85215-954E-E44B-9013-54F22C354D67}"/>
              </a:ext>
            </a:extLst>
          </p:cNvPr>
          <p:cNvSpPr txBox="1">
            <a:spLocks/>
          </p:cNvSpPr>
          <p:nvPr/>
        </p:nvSpPr>
        <p:spPr>
          <a:xfrm>
            <a:off x="260555" y="1825625"/>
            <a:ext cx="754625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3200" b="0" i="0" kern="1200">
                <a:solidFill>
                  <a:srgbClr val="58595B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58595B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58595B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58595B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58595B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63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CDB00A-0711-8243-8595-4614BB174DD0}"/>
              </a:ext>
            </a:extLst>
          </p:cNvPr>
          <p:cNvSpPr/>
          <p:nvPr/>
        </p:nvSpPr>
        <p:spPr>
          <a:xfrm>
            <a:off x="-162370" y="-401652"/>
            <a:ext cx="12673413" cy="7348008"/>
          </a:xfrm>
          <a:prstGeom prst="rect">
            <a:avLst/>
          </a:prstGeom>
          <a:solidFill>
            <a:srgbClr val="A522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B4B5E-DDB8-3242-9187-08D748B6C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329928" y="-596573"/>
            <a:ext cx="6350000" cy="357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29FD22-AF53-154B-B98E-6BF6984FB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948" y="3569402"/>
            <a:ext cx="6350000" cy="35718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CF2C8F2-01E6-3C41-B05F-CF27EF2405BB}"/>
              </a:ext>
            </a:extLst>
          </p:cNvPr>
          <p:cNvSpPr txBox="1">
            <a:spLocks/>
          </p:cNvSpPr>
          <p:nvPr/>
        </p:nvSpPr>
        <p:spPr>
          <a:xfrm>
            <a:off x="726125" y="679450"/>
            <a:ext cx="603296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>
                <a:solidFill>
                  <a:srgbClr val="FFD100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33F4CAA-1641-824D-8A0E-7173B0F6E3A5}"/>
              </a:ext>
            </a:extLst>
          </p:cNvPr>
          <p:cNvSpPr txBox="1">
            <a:spLocks/>
          </p:cNvSpPr>
          <p:nvPr/>
        </p:nvSpPr>
        <p:spPr>
          <a:xfrm>
            <a:off x="726125" y="2121309"/>
            <a:ext cx="10803888" cy="39794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BCC21"/>
              </a:buClr>
              <a:buFont typeface="Wingdings" pitchFamily="2" charset="2"/>
              <a:buChar char="§"/>
              <a:defRPr sz="3200" b="0" i="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BCC21"/>
              </a:buClr>
              <a:buFont typeface="Wingdings" pitchFamily="2" charset="2"/>
              <a:buChar char="§"/>
              <a:defRPr sz="2400" b="0" i="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BCC21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BCC21"/>
              </a:buClr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BCC21"/>
              </a:buClr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F70A66-4904-144A-BF8C-DB7EC4740570}"/>
              </a:ext>
            </a:extLst>
          </p:cNvPr>
          <p:cNvSpPr/>
          <p:nvPr/>
        </p:nvSpPr>
        <p:spPr>
          <a:xfrm>
            <a:off x="359229" y="334735"/>
            <a:ext cx="11462657" cy="6155871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4B8971-8CDF-3942-92D4-CE4D27AB5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950" y="4405905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66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3602A-6B1B-5B44-B447-50B38F1E4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CF3D167-3610-D64B-A070-48C39E290C5D}"/>
              </a:ext>
            </a:extLst>
          </p:cNvPr>
          <p:cNvSpPr txBox="1">
            <a:spLocks/>
          </p:cNvSpPr>
          <p:nvPr/>
        </p:nvSpPr>
        <p:spPr>
          <a:xfrm>
            <a:off x="342900" y="365125"/>
            <a:ext cx="1151572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>
                <a:solidFill>
                  <a:srgbClr val="A52238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87D8AC-BE1E-E946-9669-259F027FB7B4}"/>
              </a:ext>
            </a:extLst>
          </p:cNvPr>
          <p:cNvSpPr txBox="1">
            <a:spLocks/>
          </p:cNvSpPr>
          <p:nvPr/>
        </p:nvSpPr>
        <p:spPr>
          <a:xfrm>
            <a:off x="342900" y="1825625"/>
            <a:ext cx="115157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23E13C-B26B-F446-99C3-81371D076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86DBDF-BFAB-2D4A-B353-53D42BE40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749" y="3761706"/>
            <a:ext cx="1945998" cy="1841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E667D0-FDDC-D64D-A17A-C8199DBA8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04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C11B8-1CE2-B846-B727-867A64722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96992" y="-76994"/>
            <a:ext cx="7728244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C9AB5E-AE4D-FF49-B0C3-41799258A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FB5BD01-8010-5A42-95E2-543E1A917A21}"/>
              </a:ext>
            </a:extLst>
          </p:cNvPr>
          <p:cNvSpPr txBox="1">
            <a:spLocks/>
          </p:cNvSpPr>
          <p:nvPr/>
        </p:nvSpPr>
        <p:spPr>
          <a:xfrm>
            <a:off x="342900" y="808831"/>
            <a:ext cx="1151572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>
                <a:solidFill>
                  <a:srgbClr val="A52238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E7F51-2A9F-1945-915C-A2C7FC60F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571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EE8228-6599-754F-A5DC-A1D7ECD7D0B3}"/>
              </a:ext>
            </a:extLst>
          </p:cNvPr>
          <p:cNvSpPr txBox="1">
            <a:spLocks/>
          </p:cNvSpPr>
          <p:nvPr/>
        </p:nvSpPr>
        <p:spPr>
          <a:xfrm>
            <a:off x="342900" y="2282825"/>
            <a:ext cx="115157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2E28C-3C6D-6346-B118-F6E7DB21B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749" y="4792838"/>
            <a:ext cx="1945998" cy="1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2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B87EAB-3919-C742-832A-0958778B1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124308" y="-76994"/>
            <a:ext cx="7728244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320AB5-B23F-874E-911B-1F748A0AC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754" y="2506661"/>
            <a:ext cx="772824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B5F08B-1631-EA42-8873-ECB9B0637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6" r="38077" b="-2546"/>
          <a:stretch/>
        </p:blipFill>
        <p:spPr>
          <a:xfrm>
            <a:off x="-285427" y="-314323"/>
            <a:ext cx="6381427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075373-BF32-F341-8104-E22B74F4E1CF}"/>
              </a:ext>
            </a:extLst>
          </p:cNvPr>
          <p:cNvSpPr txBox="1">
            <a:spLocks/>
          </p:cNvSpPr>
          <p:nvPr/>
        </p:nvSpPr>
        <p:spPr>
          <a:xfrm>
            <a:off x="6400800" y="365125"/>
            <a:ext cx="545782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>
                <a:solidFill>
                  <a:srgbClr val="A52238"/>
                </a:solidFill>
                <a:latin typeface="League Gothic Condense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36E07C-68DC-8D43-B38C-53C7FEC4A961}"/>
              </a:ext>
            </a:extLst>
          </p:cNvPr>
          <p:cNvSpPr txBox="1">
            <a:spLocks/>
          </p:cNvSpPr>
          <p:nvPr/>
        </p:nvSpPr>
        <p:spPr>
          <a:xfrm>
            <a:off x="6400800" y="1825625"/>
            <a:ext cx="54578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23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603994-C10C-6F4A-9AC7-4D53595AD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1900"/>
            <a:ext cx="1219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00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159E570B93D248BF7CCFBA4436E4E0" ma:contentTypeVersion="14" ma:contentTypeDescription="Create a new document." ma:contentTypeScope="" ma:versionID="ee147adcddee7b35ed94dea5019c2e20">
  <xsd:schema xmlns:xsd="http://www.w3.org/2001/XMLSchema" xmlns:xs="http://www.w3.org/2001/XMLSchema" xmlns:p="http://schemas.microsoft.com/office/2006/metadata/properties" xmlns:ns1="http://schemas.microsoft.com/sharepoint/v3" xmlns:ns2="530c4f9c-2ac7-4ac6-b8e6-4eb1aa70280d" xmlns:ns3="a3d0b586-9b93-4cde-ba72-27de5f4eaff7" targetNamespace="http://schemas.microsoft.com/office/2006/metadata/properties" ma:root="true" ma:fieldsID="30379ebdf3bbb87867554e07aa136ca3" ns1:_="" ns2:_="" ns3:_="">
    <xsd:import namespace="http://schemas.microsoft.com/sharepoint/v3"/>
    <xsd:import namespace="530c4f9c-2ac7-4ac6-b8e6-4eb1aa70280d"/>
    <xsd:import namespace="a3d0b586-9b93-4cde-ba72-27de5f4eaf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c4f9c-2ac7-4ac6-b8e6-4eb1aa7028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d0b586-9b93-4cde-ba72-27de5f4eaff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556E9B-87B1-4D7F-851A-F9AA0770E145}">
  <ds:schemaRefs>
    <ds:schemaRef ds:uri="http://schemas.microsoft.com/office/2006/metadata/properties"/>
    <ds:schemaRef ds:uri="http://schemas.microsoft.com/office/2006/documentManagement/types"/>
    <ds:schemaRef ds:uri="a3d0b586-9b93-4cde-ba72-27de5f4eaff7"/>
    <ds:schemaRef ds:uri="http://schemas.openxmlformats.org/package/2006/metadata/core-properties"/>
    <ds:schemaRef ds:uri="530c4f9c-2ac7-4ac6-b8e6-4eb1aa70280d"/>
    <ds:schemaRef ds:uri="http://www.w3.org/XML/1998/namespace"/>
    <ds:schemaRef ds:uri="http://schemas.microsoft.com/sharepoint/v3"/>
    <ds:schemaRef ds:uri="http://purl.org/dc/elements/1.1/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C8518BF-7517-43A4-9C40-649519CD03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6E895B-F40A-4F6D-95C3-6006A44061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30c4f9c-2ac7-4ac6-b8e6-4eb1aa70280d"/>
    <ds:schemaRef ds:uri="a3d0b586-9b93-4cde-ba72-27de5f4eaf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4735</TotalTime>
  <Words>156</Words>
  <Application>Microsoft Macintosh PowerPoint</Application>
  <PresentationFormat>Widescreen</PresentationFormat>
  <Paragraphs>70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Georgia</vt:lpstr>
      <vt:lpstr>League Gothic Condensed</vt:lpstr>
      <vt:lpstr>Calibri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Communications &amp; Public Affairs Official</dc:creator>
  <cp:lastModifiedBy>Steve Caballero</cp:lastModifiedBy>
  <cp:revision>34</cp:revision>
  <dcterms:created xsi:type="dcterms:W3CDTF">2020-06-18T15:56:43Z</dcterms:created>
  <dcterms:modified xsi:type="dcterms:W3CDTF">2020-09-08T18:12:55Z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0x01010051159E570B93D248BF7CCFBA4436E4E0</vt:lpwstr>
  </property>
</Properties>
</file>