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4"/>
  </p:sldMasterIdLst>
  <p:notesMasterIdLst>
    <p:notesMasterId r:id="rId48"/>
  </p:notesMasterIdLst>
  <p:sldIdLst>
    <p:sldId id="256" r:id="rId5"/>
    <p:sldId id="353" r:id="rId6"/>
    <p:sldId id="283" r:id="rId7"/>
    <p:sldId id="348" r:id="rId8"/>
    <p:sldId id="284" r:id="rId9"/>
    <p:sldId id="354" r:id="rId10"/>
    <p:sldId id="339" r:id="rId11"/>
    <p:sldId id="349" r:id="rId12"/>
    <p:sldId id="340" r:id="rId13"/>
    <p:sldId id="341" r:id="rId14"/>
    <p:sldId id="342" r:id="rId15"/>
    <p:sldId id="362" r:id="rId16"/>
    <p:sldId id="363" r:id="rId17"/>
    <p:sldId id="364" r:id="rId18"/>
    <p:sldId id="365" r:id="rId19"/>
    <p:sldId id="366" r:id="rId20"/>
    <p:sldId id="367" r:id="rId21"/>
    <p:sldId id="368" r:id="rId22"/>
    <p:sldId id="369" r:id="rId23"/>
    <p:sldId id="370" r:id="rId24"/>
    <p:sldId id="371" r:id="rId25"/>
    <p:sldId id="372" r:id="rId26"/>
    <p:sldId id="373" r:id="rId27"/>
    <p:sldId id="350" r:id="rId28"/>
    <p:sldId id="335" r:id="rId29"/>
    <p:sldId id="343" r:id="rId30"/>
    <p:sldId id="356" r:id="rId31"/>
    <p:sldId id="333" r:id="rId32"/>
    <p:sldId id="331" r:id="rId33"/>
    <p:sldId id="377" r:id="rId34"/>
    <p:sldId id="315" r:id="rId35"/>
    <p:sldId id="316" r:id="rId36"/>
    <p:sldId id="313" r:id="rId37"/>
    <p:sldId id="314" r:id="rId38"/>
    <p:sldId id="355" r:id="rId39"/>
    <p:sldId id="376" r:id="rId40"/>
    <p:sldId id="337" r:id="rId41"/>
    <p:sldId id="338" r:id="rId42"/>
    <p:sldId id="324" r:id="rId43"/>
    <p:sldId id="352" r:id="rId44"/>
    <p:sldId id="347" r:id="rId45"/>
    <p:sldId id="334" r:id="rId46"/>
    <p:sldId id="296" r:id="rId47"/>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Century Schoolbook" pitchFamily="18" charset="0"/>
        <a:ea typeface="+mn-ea"/>
        <a:cs typeface="Arial" pitchFamily="34" charset="0"/>
      </a:defRPr>
    </a:lvl1pPr>
    <a:lvl2pPr marL="457200" algn="l" rtl="0" fontAlgn="base">
      <a:spcBef>
        <a:spcPct val="0"/>
      </a:spcBef>
      <a:spcAft>
        <a:spcPct val="0"/>
      </a:spcAft>
      <a:defRPr kern="1200">
        <a:solidFill>
          <a:schemeClr val="tx1"/>
        </a:solidFill>
        <a:latin typeface="Century Schoolbook" pitchFamily="18" charset="0"/>
        <a:ea typeface="+mn-ea"/>
        <a:cs typeface="Arial" pitchFamily="34" charset="0"/>
      </a:defRPr>
    </a:lvl2pPr>
    <a:lvl3pPr marL="914400" algn="l" rtl="0" fontAlgn="base">
      <a:spcBef>
        <a:spcPct val="0"/>
      </a:spcBef>
      <a:spcAft>
        <a:spcPct val="0"/>
      </a:spcAft>
      <a:defRPr kern="1200">
        <a:solidFill>
          <a:schemeClr val="tx1"/>
        </a:solidFill>
        <a:latin typeface="Century Schoolbook" pitchFamily="18" charset="0"/>
        <a:ea typeface="+mn-ea"/>
        <a:cs typeface="Arial" pitchFamily="34" charset="0"/>
      </a:defRPr>
    </a:lvl3pPr>
    <a:lvl4pPr marL="1371600" algn="l" rtl="0" fontAlgn="base">
      <a:spcBef>
        <a:spcPct val="0"/>
      </a:spcBef>
      <a:spcAft>
        <a:spcPct val="0"/>
      </a:spcAft>
      <a:defRPr kern="1200">
        <a:solidFill>
          <a:schemeClr val="tx1"/>
        </a:solidFill>
        <a:latin typeface="Century Schoolbook" pitchFamily="18" charset="0"/>
        <a:ea typeface="+mn-ea"/>
        <a:cs typeface="Arial" pitchFamily="34" charset="0"/>
      </a:defRPr>
    </a:lvl4pPr>
    <a:lvl5pPr marL="1828800" algn="l" rtl="0" fontAlgn="base">
      <a:spcBef>
        <a:spcPct val="0"/>
      </a:spcBef>
      <a:spcAft>
        <a:spcPct val="0"/>
      </a:spcAft>
      <a:defRPr kern="1200">
        <a:solidFill>
          <a:schemeClr val="tx1"/>
        </a:solidFill>
        <a:latin typeface="Century Schoolbook" pitchFamily="18" charset="0"/>
        <a:ea typeface="+mn-ea"/>
        <a:cs typeface="Arial" pitchFamily="34" charset="0"/>
      </a:defRPr>
    </a:lvl5pPr>
    <a:lvl6pPr marL="2286000" algn="l" defTabSz="914400" rtl="0" eaLnBrk="1" latinLnBrk="0" hangingPunct="1">
      <a:defRPr kern="1200">
        <a:solidFill>
          <a:schemeClr val="tx1"/>
        </a:solidFill>
        <a:latin typeface="Century Schoolbook" pitchFamily="18" charset="0"/>
        <a:ea typeface="+mn-ea"/>
        <a:cs typeface="Arial" pitchFamily="34" charset="0"/>
      </a:defRPr>
    </a:lvl6pPr>
    <a:lvl7pPr marL="2743200" algn="l" defTabSz="914400" rtl="0" eaLnBrk="1" latinLnBrk="0" hangingPunct="1">
      <a:defRPr kern="1200">
        <a:solidFill>
          <a:schemeClr val="tx1"/>
        </a:solidFill>
        <a:latin typeface="Century Schoolbook" pitchFamily="18" charset="0"/>
        <a:ea typeface="+mn-ea"/>
        <a:cs typeface="Arial" pitchFamily="34" charset="0"/>
      </a:defRPr>
    </a:lvl7pPr>
    <a:lvl8pPr marL="3200400" algn="l" defTabSz="914400" rtl="0" eaLnBrk="1" latinLnBrk="0" hangingPunct="1">
      <a:defRPr kern="1200">
        <a:solidFill>
          <a:schemeClr val="tx1"/>
        </a:solidFill>
        <a:latin typeface="Century Schoolbook" pitchFamily="18" charset="0"/>
        <a:ea typeface="+mn-ea"/>
        <a:cs typeface="Arial" pitchFamily="34" charset="0"/>
      </a:defRPr>
    </a:lvl8pPr>
    <a:lvl9pPr marL="3657600" algn="l" defTabSz="914400" rtl="0" eaLnBrk="1" latinLnBrk="0" hangingPunct="1">
      <a:defRPr kern="1200">
        <a:solidFill>
          <a:schemeClr val="tx1"/>
        </a:solidFill>
        <a:latin typeface="Century Schoolbook"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69" autoAdjust="0"/>
    <p:restoredTop sz="86402" autoAdjust="0"/>
  </p:normalViewPr>
  <p:slideViewPr>
    <p:cSldViewPr>
      <p:cViewPr varScale="1">
        <p:scale>
          <a:sx n="66" d="100"/>
          <a:sy n="66" d="100"/>
        </p:scale>
        <p:origin x="432" y="43"/>
      </p:cViewPr>
      <p:guideLst>
        <p:guide orient="horz" pos="2160"/>
        <p:guide pos="2880"/>
      </p:guideLst>
    </p:cSldViewPr>
  </p:slideViewPr>
  <p:outlineViewPr>
    <p:cViewPr>
      <p:scale>
        <a:sx n="20" d="100"/>
        <a:sy n="20" d="100"/>
      </p:scale>
      <p:origin x="0" y="-16003"/>
    </p:cViewPr>
  </p:outlineViewPr>
  <p:notesTextViewPr>
    <p:cViewPr>
      <p:scale>
        <a:sx n="3" d="2"/>
        <a:sy n="3" d="2"/>
      </p:scale>
      <p:origin x="0" y="0"/>
    </p:cViewPr>
  </p:notesTextViewPr>
  <p:sorterViewPr>
    <p:cViewPr>
      <p:scale>
        <a:sx n="100" d="100"/>
        <a:sy n="100" d="100"/>
      </p:scale>
      <p:origin x="0" y="4243"/>
    </p:cViewPr>
  </p:sorterViewPr>
  <p:notesViewPr>
    <p:cSldViewPr>
      <p:cViewPr varScale="1">
        <p:scale>
          <a:sx n="49" d="100"/>
          <a:sy n="49" d="100"/>
        </p:scale>
        <p:origin x="-1925" y="-67"/>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Look at the red</a:t>
            </a:r>
            <a:r>
              <a:rPr lang="en-US" baseline="0" dirty="0" smtClean="0"/>
              <a:t> bar</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6">
                <a:lumMod val="40000"/>
                <a:lumOff val="6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accent6">
                <a:lumMod val="7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634656696"/>
        <c:axId val="634657088"/>
      </c:barChart>
      <c:catAx>
        <c:axId val="634656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4657088"/>
        <c:crosses val="autoZero"/>
        <c:auto val="1"/>
        <c:lblAlgn val="ctr"/>
        <c:lblOffset val="100"/>
        <c:noMultiLvlLbl val="0"/>
      </c:catAx>
      <c:valAx>
        <c:axId val="634657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4656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Look at the dotted</a:t>
            </a:r>
            <a:r>
              <a:rPr lang="en-US" baseline="0" dirty="0" smtClean="0"/>
              <a:t> bar</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pattFill prst="ltUpDiag">
              <a:fgClr>
                <a:schemeClr val="tx1"/>
              </a:fgClr>
              <a:bgClr>
                <a:schemeClr val="bg1"/>
              </a:bgClr>
            </a:patt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accent6">
                <a:lumMod val="7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636806264"/>
        <c:axId val="636806656"/>
      </c:barChart>
      <c:catAx>
        <c:axId val="636806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36806656"/>
        <c:crosses val="autoZero"/>
        <c:auto val="1"/>
        <c:lblAlgn val="ctr"/>
        <c:lblOffset val="100"/>
        <c:noMultiLvlLbl val="0"/>
      </c:catAx>
      <c:valAx>
        <c:axId val="636806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6806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6CB63-D80E-4197-A218-D863821E18B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AD66ED24-CE45-4F77-B4B3-35DF71245B50}">
      <dgm:prSet/>
      <dgm:spPr/>
      <dgm:t>
        <a:bodyPr/>
        <a:lstStyle/>
        <a:p>
          <a:pPr rtl="0"/>
          <a:r>
            <a:rPr lang="en-US" dirty="0" smtClean="0"/>
            <a:t>Student Success</a:t>
          </a:r>
          <a:endParaRPr lang="en-US" dirty="0"/>
        </a:p>
      </dgm:t>
    </dgm:pt>
    <dgm:pt modelId="{F26E80DA-86CD-4C50-B2DA-D8E51E3F9AB8}" type="parTrans" cxnId="{9F9E295D-8EEB-4DD7-B242-DFFB790186AF}">
      <dgm:prSet/>
      <dgm:spPr/>
      <dgm:t>
        <a:bodyPr/>
        <a:lstStyle/>
        <a:p>
          <a:endParaRPr lang="en-US"/>
        </a:p>
      </dgm:t>
    </dgm:pt>
    <dgm:pt modelId="{083DA559-E9A1-4796-8B4D-AAC8223A6FDA}" type="sibTrans" cxnId="{9F9E295D-8EEB-4DD7-B242-DFFB790186AF}">
      <dgm:prSet/>
      <dgm:spPr/>
      <dgm:t>
        <a:bodyPr/>
        <a:lstStyle/>
        <a:p>
          <a:endParaRPr lang="en-US"/>
        </a:p>
      </dgm:t>
    </dgm:pt>
    <dgm:pt modelId="{F8B8431E-B993-4C97-A808-A8C74AA68302}">
      <dgm:prSet custT="1"/>
      <dgm:spPr>
        <a:solidFill>
          <a:schemeClr val="bg2">
            <a:lumMod val="75000"/>
            <a:alpha val="50000"/>
          </a:schemeClr>
        </a:solidFill>
      </dgm:spPr>
      <dgm:t>
        <a:bodyPr/>
        <a:lstStyle/>
        <a:p>
          <a:pPr rtl="0"/>
          <a:r>
            <a:rPr lang="en-US" sz="3200" dirty="0" smtClean="0"/>
            <a:t>Legal Action</a:t>
          </a:r>
          <a:endParaRPr lang="en-US" sz="3200" dirty="0"/>
        </a:p>
      </dgm:t>
    </dgm:pt>
    <dgm:pt modelId="{267AF1B1-4C24-417A-8260-776FAE2443ED}" type="parTrans" cxnId="{2BB34F9E-CF29-4D52-B4E7-C75198E4E604}">
      <dgm:prSet/>
      <dgm:spPr/>
      <dgm:t>
        <a:bodyPr/>
        <a:lstStyle/>
        <a:p>
          <a:endParaRPr lang="en-US"/>
        </a:p>
      </dgm:t>
    </dgm:pt>
    <dgm:pt modelId="{93AA14A5-F76A-4AEC-BEA2-FB03F59D658A}" type="sibTrans" cxnId="{2BB34F9E-CF29-4D52-B4E7-C75198E4E604}">
      <dgm:prSet/>
      <dgm:spPr/>
      <dgm:t>
        <a:bodyPr/>
        <a:lstStyle/>
        <a:p>
          <a:endParaRPr lang="en-US"/>
        </a:p>
      </dgm:t>
    </dgm:pt>
    <dgm:pt modelId="{042ED411-8729-4729-854A-303EAA5365F0}">
      <dgm:prSet custT="1"/>
      <dgm:spPr>
        <a:solidFill>
          <a:schemeClr val="accent5">
            <a:alpha val="50000"/>
          </a:schemeClr>
        </a:solidFill>
      </dgm:spPr>
      <dgm:t>
        <a:bodyPr/>
        <a:lstStyle/>
        <a:p>
          <a:pPr rtl="0"/>
          <a:r>
            <a:rPr lang="en-US" sz="3200" dirty="0" smtClean="0"/>
            <a:t>Laws &amp; Policies</a:t>
          </a:r>
          <a:endParaRPr lang="en-US" sz="3200" dirty="0"/>
        </a:p>
      </dgm:t>
    </dgm:pt>
    <dgm:pt modelId="{C9893AAA-EA4F-4509-8A3F-3C72BD4A3C7C}" type="parTrans" cxnId="{05395ED5-E703-4103-B463-9F8D32923D86}">
      <dgm:prSet/>
      <dgm:spPr/>
      <dgm:t>
        <a:bodyPr/>
        <a:lstStyle/>
        <a:p>
          <a:endParaRPr lang="en-US"/>
        </a:p>
      </dgm:t>
    </dgm:pt>
    <dgm:pt modelId="{EDF7ED2C-B717-45D1-9C0F-E78DBC9FB638}" type="sibTrans" cxnId="{05395ED5-E703-4103-B463-9F8D32923D86}">
      <dgm:prSet/>
      <dgm:spPr/>
      <dgm:t>
        <a:bodyPr/>
        <a:lstStyle/>
        <a:p>
          <a:endParaRPr lang="en-US"/>
        </a:p>
      </dgm:t>
    </dgm:pt>
    <dgm:pt modelId="{BE82DB4F-C63E-4891-9727-4457972D3BF1}" type="pres">
      <dgm:prSet presAssocID="{1316CB63-D80E-4197-A218-D863821E18B9}" presName="compositeShape" presStyleCnt="0">
        <dgm:presLayoutVars>
          <dgm:chMax val="7"/>
          <dgm:dir/>
          <dgm:resizeHandles val="exact"/>
        </dgm:presLayoutVars>
      </dgm:prSet>
      <dgm:spPr/>
      <dgm:t>
        <a:bodyPr/>
        <a:lstStyle/>
        <a:p>
          <a:endParaRPr lang="en-US"/>
        </a:p>
      </dgm:t>
    </dgm:pt>
    <dgm:pt modelId="{314AF7C4-4226-4EBD-B621-B86DB1151391}" type="pres">
      <dgm:prSet presAssocID="{AD66ED24-CE45-4F77-B4B3-35DF71245B50}" presName="circ1" presStyleLbl="vennNode1" presStyleIdx="0" presStyleCnt="3"/>
      <dgm:spPr/>
      <dgm:t>
        <a:bodyPr/>
        <a:lstStyle/>
        <a:p>
          <a:endParaRPr lang="en-US"/>
        </a:p>
      </dgm:t>
    </dgm:pt>
    <dgm:pt modelId="{5C193E4D-55C6-45B3-A1A4-AB53FA386124}" type="pres">
      <dgm:prSet presAssocID="{AD66ED24-CE45-4F77-B4B3-35DF71245B50}" presName="circ1Tx" presStyleLbl="revTx" presStyleIdx="0" presStyleCnt="0">
        <dgm:presLayoutVars>
          <dgm:chMax val="0"/>
          <dgm:chPref val="0"/>
          <dgm:bulletEnabled val="1"/>
        </dgm:presLayoutVars>
      </dgm:prSet>
      <dgm:spPr/>
      <dgm:t>
        <a:bodyPr/>
        <a:lstStyle/>
        <a:p>
          <a:endParaRPr lang="en-US"/>
        </a:p>
      </dgm:t>
    </dgm:pt>
    <dgm:pt modelId="{2D8A1B3A-9601-437F-9FE6-CA9CFE29204E}" type="pres">
      <dgm:prSet presAssocID="{F8B8431E-B993-4C97-A808-A8C74AA68302}" presName="circ2" presStyleLbl="vennNode1" presStyleIdx="1" presStyleCnt="3"/>
      <dgm:spPr/>
      <dgm:t>
        <a:bodyPr/>
        <a:lstStyle/>
        <a:p>
          <a:endParaRPr lang="en-US"/>
        </a:p>
      </dgm:t>
    </dgm:pt>
    <dgm:pt modelId="{8D7ABBD6-033E-4C61-A993-32D32979D93E}" type="pres">
      <dgm:prSet presAssocID="{F8B8431E-B993-4C97-A808-A8C74AA68302}" presName="circ2Tx" presStyleLbl="revTx" presStyleIdx="0" presStyleCnt="0">
        <dgm:presLayoutVars>
          <dgm:chMax val="0"/>
          <dgm:chPref val="0"/>
          <dgm:bulletEnabled val="1"/>
        </dgm:presLayoutVars>
      </dgm:prSet>
      <dgm:spPr/>
      <dgm:t>
        <a:bodyPr/>
        <a:lstStyle/>
        <a:p>
          <a:endParaRPr lang="en-US"/>
        </a:p>
      </dgm:t>
    </dgm:pt>
    <dgm:pt modelId="{9B1F3297-CE0D-4FE5-93E6-4818EA4ACB88}" type="pres">
      <dgm:prSet presAssocID="{042ED411-8729-4729-854A-303EAA5365F0}" presName="circ3" presStyleLbl="vennNode1" presStyleIdx="2" presStyleCnt="3"/>
      <dgm:spPr/>
      <dgm:t>
        <a:bodyPr/>
        <a:lstStyle/>
        <a:p>
          <a:endParaRPr lang="en-US"/>
        </a:p>
      </dgm:t>
    </dgm:pt>
    <dgm:pt modelId="{F7B698D8-A0AB-4C01-867A-A918CA9B15C7}" type="pres">
      <dgm:prSet presAssocID="{042ED411-8729-4729-854A-303EAA5365F0}" presName="circ3Tx" presStyleLbl="revTx" presStyleIdx="0" presStyleCnt="0">
        <dgm:presLayoutVars>
          <dgm:chMax val="0"/>
          <dgm:chPref val="0"/>
          <dgm:bulletEnabled val="1"/>
        </dgm:presLayoutVars>
      </dgm:prSet>
      <dgm:spPr/>
      <dgm:t>
        <a:bodyPr/>
        <a:lstStyle/>
        <a:p>
          <a:endParaRPr lang="en-US"/>
        </a:p>
      </dgm:t>
    </dgm:pt>
  </dgm:ptLst>
  <dgm:cxnLst>
    <dgm:cxn modelId="{9F9E295D-8EEB-4DD7-B242-DFFB790186AF}" srcId="{1316CB63-D80E-4197-A218-D863821E18B9}" destId="{AD66ED24-CE45-4F77-B4B3-35DF71245B50}" srcOrd="0" destOrd="0" parTransId="{F26E80DA-86CD-4C50-B2DA-D8E51E3F9AB8}" sibTransId="{083DA559-E9A1-4796-8B4D-AAC8223A6FDA}"/>
    <dgm:cxn modelId="{5D6F577A-7DE7-43C9-B5C5-286816C14DAD}" type="presOf" srcId="{F8B8431E-B993-4C97-A808-A8C74AA68302}" destId="{2D8A1B3A-9601-437F-9FE6-CA9CFE29204E}" srcOrd="0" destOrd="0" presId="urn:microsoft.com/office/officeart/2005/8/layout/venn1"/>
    <dgm:cxn modelId="{51DF2424-F40A-4B3B-BED2-6B1033D04557}" type="presOf" srcId="{F8B8431E-B993-4C97-A808-A8C74AA68302}" destId="{8D7ABBD6-033E-4C61-A993-32D32979D93E}" srcOrd="1" destOrd="0" presId="urn:microsoft.com/office/officeart/2005/8/layout/venn1"/>
    <dgm:cxn modelId="{C7DF39BC-3499-4A4F-BA3A-265A38F80120}" type="presOf" srcId="{042ED411-8729-4729-854A-303EAA5365F0}" destId="{F7B698D8-A0AB-4C01-867A-A918CA9B15C7}" srcOrd="1" destOrd="0" presId="urn:microsoft.com/office/officeart/2005/8/layout/venn1"/>
    <dgm:cxn modelId="{0DB84F2D-AAC7-4703-BDE4-2FB1E7B4924A}" type="presOf" srcId="{042ED411-8729-4729-854A-303EAA5365F0}" destId="{9B1F3297-CE0D-4FE5-93E6-4818EA4ACB88}" srcOrd="0" destOrd="0" presId="urn:microsoft.com/office/officeart/2005/8/layout/venn1"/>
    <dgm:cxn modelId="{B6AB0C6A-EE3D-4E4E-AC0F-8897EFD55479}" type="presOf" srcId="{1316CB63-D80E-4197-A218-D863821E18B9}" destId="{BE82DB4F-C63E-4891-9727-4457972D3BF1}" srcOrd="0" destOrd="0" presId="urn:microsoft.com/office/officeart/2005/8/layout/venn1"/>
    <dgm:cxn modelId="{3A1FB69B-0591-413F-8946-3C4198C38CAE}" type="presOf" srcId="{AD66ED24-CE45-4F77-B4B3-35DF71245B50}" destId="{5C193E4D-55C6-45B3-A1A4-AB53FA386124}" srcOrd="1" destOrd="0" presId="urn:microsoft.com/office/officeart/2005/8/layout/venn1"/>
    <dgm:cxn modelId="{05395ED5-E703-4103-B463-9F8D32923D86}" srcId="{1316CB63-D80E-4197-A218-D863821E18B9}" destId="{042ED411-8729-4729-854A-303EAA5365F0}" srcOrd="2" destOrd="0" parTransId="{C9893AAA-EA4F-4509-8A3F-3C72BD4A3C7C}" sibTransId="{EDF7ED2C-B717-45D1-9C0F-E78DBC9FB638}"/>
    <dgm:cxn modelId="{9D0946C5-0CDC-40F7-8235-9465FB41DB5D}" type="presOf" srcId="{AD66ED24-CE45-4F77-B4B3-35DF71245B50}" destId="{314AF7C4-4226-4EBD-B621-B86DB1151391}" srcOrd="0" destOrd="0" presId="urn:microsoft.com/office/officeart/2005/8/layout/venn1"/>
    <dgm:cxn modelId="{2BB34F9E-CF29-4D52-B4E7-C75198E4E604}" srcId="{1316CB63-D80E-4197-A218-D863821E18B9}" destId="{F8B8431E-B993-4C97-A808-A8C74AA68302}" srcOrd="1" destOrd="0" parTransId="{267AF1B1-4C24-417A-8260-776FAE2443ED}" sibTransId="{93AA14A5-F76A-4AEC-BEA2-FB03F59D658A}"/>
    <dgm:cxn modelId="{32CAF0B1-7B07-44A0-A3D0-826A5467B3D8}" type="presParOf" srcId="{BE82DB4F-C63E-4891-9727-4457972D3BF1}" destId="{314AF7C4-4226-4EBD-B621-B86DB1151391}" srcOrd="0" destOrd="0" presId="urn:microsoft.com/office/officeart/2005/8/layout/venn1"/>
    <dgm:cxn modelId="{2DC0EE71-F5E9-4FB7-A4BF-92CE7510BD2F}" type="presParOf" srcId="{BE82DB4F-C63E-4891-9727-4457972D3BF1}" destId="{5C193E4D-55C6-45B3-A1A4-AB53FA386124}" srcOrd="1" destOrd="0" presId="urn:microsoft.com/office/officeart/2005/8/layout/venn1"/>
    <dgm:cxn modelId="{31AB568B-681E-4E2F-B7E7-836D718C5CC6}" type="presParOf" srcId="{BE82DB4F-C63E-4891-9727-4457972D3BF1}" destId="{2D8A1B3A-9601-437F-9FE6-CA9CFE29204E}" srcOrd="2" destOrd="0" presId="urn:microsoft.com/office/officeart/2005/8/layout/venn1"/>
    <dgm:cxn modelId="{F1868549-6ED2-475D-BC0A-D02638252449}" type="presParOf" srcId="{BE82DB4F-C63E-4891-9727-4457972D3BF1}" destId="{8D7ABBD6-033E-4C61-A993-32D32979D93E}" srcOrd="3" destOrd="0" presId="urn:microsoft.com/office/officeart/2005/8/layout/venn1"/>
    <dgm:cxn modelId="{E77882C2-6BC4-486E-8028-37852A6DDA6B}" type="presParOf" srcId="{BE82DB4F-C63E-4891-9727-4457972D3BF1}" destId="{9B1F3297-CE0D-4FE5-93E6-4818EA4ACB88}" srcOrd="4" destOrd="0" presId="urn:microsoft.com/office/officeart/2005/8/layout/venn1"/>
    <dgm:cxn modelId="{3E5A38FC-AE7C-4A32-BC4F-BD3CAC17A77F}" type="presParOf" srcId="{BE82DB4F-C63E-4891-9727-4457972D3BF1}" destId="{F7B698D8-A0AB-4C01-867A-A918CA9B15C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DA8365-D3A9-4A77-8D1D-05698D0E25C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F9562A2-E276-45F0-ADC4-F0D82B81D283}">
      <dgm:prSet phldrT="[Text]" custT="1"/>
      <dgm:spPr/>
      <dgm:t>
        <a:bodyPr/>
        <a:lstStyle/>
        <a:p>
          <a:r>
            <a:rPr lang="en-US" sz="1000" dirty="0" smtClean="0">
              <a:solidFill>
                <a:srgbClr val="FFFF00"/>
              </a:solidFill>
            </a:rPr>
            <a:t>Category 1</a:t>
          </a:r>
          <a:r>
            <a:rPr lang="en-US" sz="2500" dirty="0" smtClean="0"/>
            <a:t>	</a:t>
          </a:r>
          <a:endParaRPr lang="en-US" sz="2500" dirty="0"/>
        </a:p>
      </dgm:t>
    </dgm:pt>
    <dgm:pt modelId="{2B16BAD6-40BE-46F0-A3B1-31AF1B0D88DD}" type="parTrans" cxnId="{F5DDDF42-022F-4DC7-BF89-5E97BC03F4CB}">
      <dgm:prSet/>
      <dgm:spPr/>
      <dgm:t>
        <a:bodyPr/>
        <a:lstStyle/>
        <a:p>
          <a:endParaRPr lang="en-US"/>
        </a:p>
      </dgm:t>
    </dgm:pt>
    <dgm:pt modelId="{3646B07D-7C7B-4799-8515-C6F1B349DEB7}" type="sibTrans" cxnId="{F5DDDF42-022F-4DC7-BF89-5E97BC03F4CB}">
      <dgm:prSet/>
      <dgm:spPr/>
      <dgm:t>
        <a:bodyPr/>
        <a:lstStyle/>
        <a:p>
          <a:endParaRPr lang="en-US"/>
        </a:p>
      </dgm:t>
    </dgm:pt>
    <dgm:pt modelId="{A840B809-8E06-4FA1-96F0-53B5D64D651D}">
      <dgm:prSet phldrT="[Text]" custT="1"/>
      <dgm:spPr/>
      <dgm:t>
        <a:bodyPr/>
        <a:lstStyle/>
        <a:p>
          <a:r>
            <a:rPr lang="en-US" sz="1000" dirty="0" smtClean="0">
              <a:solidFill>
                <a:srgbClr val="FFC000"/>
              </a:solidFill>
            </a:rPr>
            <a:t>Category 2</a:t>
          </a:r>
          <a:endParaRPr lang="en-US" sz="1000" dirty="0">
            <a:solidFill>
              <a:srgbClr val="FFC000"/>
            </a:solidFill>
          </a:endParaRPr>
        </a:p>
      </dgm:t>
      <dgm:extLst>
        <a:ext uri="{E40237B7-FDA0-4F09-8148-C483321AD2D9}">
          <dgm14:cNvPr xmlns:dgm14="http://schemas.microsoft.com/office/drawing/2010/diagram" id="0" name="" title="poor color contrast graphic"/>
        </a:ext>
      </dgm:extLst>
    </dgm:pt>
    <dgm:pt modelId="{FE54DF77-682E-44D2-AF4D-D7E9469CA14E}" type="parTrans" cxnId="{48F24AC5-9FDF-4815-8CC4-0476430C1B81}">
      <dgm:prSet/>
      <dgm:spPr/>
      <dgm:t>
        <a:bodyPr/>
        <a:lstStyle/>
        <a:p>
          <a:endParaRPr lang="en-US"/>
        </a:p>
      </dgm:t>
    </dgm:pt>
    <dgm:pt modelId="{22A64AB1-84EB-4BEF-859B-0B0763B49469}" type="sibTrans" cxnId="{48F24AC5-9FDF-4815-8CC4-0476430C1B81}">
      <dgm:prSet/>
      <dgm:spPr/>
      <dgm:t>
        <a:bodyPr/>
        <a:lstStyle/>
        <a:p>
          <a:endParaRPr lang="en-US"/>
        </a:p>
      </dgm:t>
    </dgm:pt>
    <dgm:pt modelId="{377FDB8C-C584-48AC-B0B7-A9574A12B171}">
      <dgm:prSet phldrT="[Text]" custT="1"/>
      <dgm:spPr/>
      <dgm:t>
        <a:bodyPr/>
        <a:lstStyle/>
        <a:p>
          <a:r>
            <a:rPr lang="en-US" sz="1000" dirty="0" smtClean="0">
              <a:solidFill>
                <a:schemeClr val="bg1">
                  <a:lumMod val="75000"/>
                </a:schemeClr>
              </a:solidFill>
            </a:rPr>
            <a:t>Category 3</a:t>
          </a:r>
          <a:endParaRPr lang="en-US" sz="1000" dirty="0">
            <a:solidFill>
              <a:schemeClr val="bg1">
                <a:lumMod val="75000"/>
              </a:schemeClr>
            </a:solidFill>
          </a:endParaRPr>
        </a:p>
      </dgm:t>
      <dgm:extLst>
        <a:ext uri="{E40237B7-FDA0-4F09-8148-C483321AD2D9}">
          <dgm14:cNvPr xmlns:dgm14="http://schemas.microsoft.com/office/drawing/2010/diagram" id="0" name="" title="poor color contrast graphic"/>
        </a:ext>
      </dgm:extLst>
    </dgm:pt>
    <dgm:pt modelId="{91AE8D6D-78B2-48D6-9F7C-E4881125A491}" type="parTrans" cxnId="{AB19EAB9-6E5B-4BEA-A7D3-7A063D8EC638}">
      <dgm:prSet/>
      <dgm:spPr/>
      <dgm:t>
        <a:bodyPr/>
        <a:lstStyle/>
        <a:p>
          <a:endParaRPr lang="en-US"/>
        </a:p>
      </dgm:t>
    </dgm:pt>
    <dgm:pt modelId="{DF9DCE48-333A-4088-A824-8CDAF1209BF8}" type="sibTrans" cxnId="{AB19EAB9-6E5B-4BEA-A7D3-7A063D8EC638}">
      <dgm:prSet/>
      <dgm:spPr/>
      <dgm:t>
        <a:bodyPr/>
        <a:lstStyle/>
        <a:p>
          <a:endParaRPr lang="en-US"/>
        </a:p>
      </dgm:t>
    </dgm:pt>
    <dgm:pt modelId="{95E947CD-3220-441D-B477-D78BFA989737}" type="pres">
      <dgm:prSet presAssocID="{C2DA8365-D3A9-4A77-8D1D-05698D0E25C7}" presName="linear" presStyleCnt="0">
        <dgm:presLayoutVars>
          <dgm:dir/>
          <dgm:animLvl val="lvl"/>
          <dgm:resizeHandles val="exact"/>
        </dgm:presLayoutVars>
      </dgm:prSet>
      <dgm:spPr/>
      <dgm:t>
        <a:bodyPr/>
        <a:lstStyle/>
        <a:p>
          <a:endParaRPr lang="en-US"/>
        </a:p>
      </dgm:t>
    </dgm:pt>
    <dgm:pt modelId="{5D8B5B2E-B4A1-4FD1-B671-13AC16A3265A}" type="pres">
      <dgm:prSet presAssocID="{0F9562A2-E276-45F0-ADC4-F0D82B81D283}" presName="parentLin" presStyleCnt="0"/>
      <dgm:spPr/>
    </dgm:pt>
    <dgm:pt modelId="{9927A44C-3787-4748-9CEA-33DB01BD3BD4}" type="pres">
      <dgm:prSet presAssocID="{0F9562A2-E276-45F0-ADC4-F0D82B81D283}" presName="parentLeftMargin" presStyleLbl="node1" presStyleIdx="0" presStyleCnt="3"/>
      <dgm:spPr/>
      <dgm:t>
        <a:bodyPr/>
        <a:lstStyle/>
        <a:p>
          <a:endParaRPr lang="en-US"/>
        </a:p>
      </dgm:t>
    </dgm:pt>
    <dgm:pt modelId="{8CE07E01-0204-47D6-828D-189649A91A0D}" type="pres">
      <dgm:prSet presAssocID="{0F9562A2-E276-45F0-ADC4-F0D82B81D283}" presName="parentText" presStyleLbl="node1" presStyleIdx="0" presStyleCnt="3">
        <dgm:presLayoutVars>
          <dgm:chMax val="0"/>
          <dgm:bulletEnabled val="1"/>
        </dgm:presLayoutVars>
      </dgm:prSet>
      <dgm:spPr/>
      <dgm:t>
        <a:bodyPr/>
        <a:lstStyle/>
        <a:p>
          <a:endParaRPr lang="en-US"/>
        </a:p>
      </dgm:t>
    </dgm:pt>
    <dgm:pt modelId="{766B569D-057A-4A24-B9A4-EBB54943FEE1}" type="pres">
      <dgm:prSet presAssocID="{0F9562A2-E276-45F0-ADC4-F0D82B81D283}" presName="negativeSpace" presStyleCnt="0"/>
      <dgm:spPr/>
    </dgm:pt>
    <dgm:pt modelId="{70371A53-8E04-41A1-875A-AE40152EBBC0}" type="pres">
      <dgm:prSet presAssocID="{0F9562A2-E276-45F0-ADC4-F0D82B81D283}" presName="childText" presStyleLbl="conFgAcc1" presStyleIdx="0" presStyleCnt="3">
        <dgm:presLayoutVars>
          <dgm:bulletEnabled val="1"/>
        </dgm:presLayoutVars>
      </dgm:prSet>
      <dgm:spPr/>
      <dgm:extLst>
        <a:ext uri="{E40237B7-FDA0-4F09-8148-C483321AD2D9}">
          <dgm14:cNvPr xmlns:dgm14="http://schemas.microsoft.com/office/drawing/2010/diagram" id="0" name="" title="poor color contrast graphic"/>
        </a:ext>
      </dgm:extLst>
    </dgm:pt>
    <dgm:pt modelId="{9525C66C-2680-4028-94CA-24CDB3BA66AA}" type="pres">
      <dgm:prSet presAssocID="{3646B07D-7C7B-4799-8515-C6F1B349DEB7}" presName="spaceBetweenRectangles" presStyleCnt="0"/>
      <dgm:spPr/>
    </dgm:pt>
    <dgm:pt modelId="{B9C5EBBB-DCAD-45B9-A6A8-A0A67B9B42E0}" type="pres">
      <dgm:prSet presAssocID="{A840B809-8E06-4FA1-96F0-53B5D64D651D}" presName="parentLin" presStyleCnt="0"/>
      <dgm:spPr/>
    </dgm:pt>
    <dgm:pt modelId="{6F8B65AC-E1EA-45C0-921A-AB8267D0E4D2}" type="pres">
      <dgm:prSet presAssocID="{A840B809-8E06-4FA1-96F0-53B5D64D651D}" presName="parentLeftMargin" presStyleLbl="node1" presStyleIdx="0" presStyleCnt="3"/>
      <dgm:spPr/>
      <dgm:t>
        <a:bodyPr/>
        <a:lstStyle/>
        <a:p>
          <a:endParaRPr lang="en-US"/>
        </a:p>
      </dgm:t>
    </dgm:pt>
    <dgm:pt modelId="{14DEDD85-8D3A-4954-A2BC-F311FD548B58}" type="pres">
      <dgm:prSet presAssocID="{A840B809-8E06-4FA1-96F0-53B5D64D651D}" presName="parentText" presStyleLbl="node1" presStyleIdx="1" presStyleCnt="3">
        <dgm:presLayoutVars>
          <dgm:chMax val="0"/>
          <dgm:bulletEnabled val="1"/>
        </dgm:presLayoutVars>
      </dgm:prSet>
      <dgm:spPr/>
      <dgm:t>
        <a:bodyPr/>
        <a:lstStyle/>
        <a:p>
          <a:endParaRPr lang="en-US"/>
        </a:p>
      </dgm:t>
    </dgm:pt>
    <dgm:pt modelId="{8944AF5C-31A1-4E2B-B6FE-08A3A88088D4}" type="pres">
      <dgm:prSet presAssocID="{A840B809-8E06-4FA1-96F0-53B5D64D651D}" presName="negativeSpace" presStyleCnt="0"/>
      <dgm:spPr/>
    </dgm:pt>
    <dgm:pt modelId="{3ECBDC12-D325-4A43-A571-CEEDA6A1F41E}" type="pres">
      <dgm:prSet presAssocID="{A840B809-8E06-4FA1-96F0-53B5D64D651D}" presName="childText" presStyleLbl="conFgAcc1" presStyleIdx="1" presStyleCnt="3">
        <dgm:presLayoutVars>
          <dgm:bulletEnabled val="1"/>
        </dgm:presLayoutVars>
      </dgm:prSet>
      <dgm:spPr/>
    </dgm:pt>
    <dgm:pt modelId="{2F7055DB-F3FB-4554-A33F-E2C86D71E0F9}" type="pres">
      <dgm:prSet presAssocID="{22A64AB1-84EB-4BEF-859B-0B0763B49469}" presName="spaceBetweenRectangles" presStyleCnt="0"/>
      <dgm:spPr/>
    </dgm:pt>
    <dgm:pt modelId="{F42F8FBA-09F7-4F6A-ACC0-26BEF973E2D1}" type="pres">
      <dgm:prSet presAssocID="{377FDB8C-C584-48AC-B0B7-A9574A12B171}" presName="parentLin" presStyleCnt="0"/>
      <dgm:spPr/>
    </dgm:pt>
    <dgm:pt modelId="{05807157-5C84-43C8-8722-1FE71CBE4203}" type="pres">
      <dgm:prSet presAssocID="{377FDB8C-C584-48AC-B0B7-A9574A12B171}" presName="parentLeftMargin" presStyleLbl="node1" presStyleIdx="1" presStyleCnt="3"/>
      <dgm:spPr/>
      <dgm:t>
        <a:bodyPr/>
        <a:lstStyle/>
        <a:p>
          <a:endParaRPr lang="en-US"/>
        </a:p>
      </dgm:t>
    </dgm:pt>
    <dgm:pt modelId="{51A56346-F31C-4328-9D52-44242BF22CC9}" type="pres">
      <dgm:prSet presAssocID="{377FDB8C-C584-48AC-B0B7-A9574A12B171}" presName="parentText" presStyleLbl="node1" presStyleIdx="2" presStyleCnt="3">
        <dgm:presLayoutVars>
          <dgm:chMax val="0"/>
          <dgm:bulletEnabled val="1"/>
        </dgm:presLayoutVars>
      </dgm:prSet>
      <dgm:spPr/>
      <dgm:t>
        <a:bodyPr/>
        <a:lstStyle/>
        <a:p>
          <a:endParaRPr lang="en-US"/>
        </a:p>
      </dgm:t>
    </dgm:pt>
    <dgm:pt modelId="{E83CDD42-CB14-4AD6-92E2-FD037A7E6FC3}" type="pres">
      <dgm:prSet presAssocID="{377FDB8C-C584-48AC-B0B7-A9574A12B171}" presName="negativeSpace" presStyleCnt="0"/>
      <dgm:spPr/>
    </dgm:pt>
    <dgm:pt modelId="{E6BEB69E-ED42-4EA2-BC3F-152A2C641C02}" type="pres">
      <dgm:prSet presAssocID="{377FDB8C-C584-48AC-B0B7-A9574A12B171}" presName="childText" presStyleLbl="conFgAcc1" presStyleIdx="2" presStyleCnt="3">
        <dgm:presLayoutVars>
          <dgm:bulletEnabled val="1"/>
        </dgm:presLayoutVars>
      </dgm:prSet>
      <dgm:spPr/>
    </dgm:pt>
  </dgm:ptLst>
  <dgm:cxnLst>
    <dgm:cxn modelId="{5972DA33-A4FB-4371-89B7-823E1C27FBC6}" type="presOf" srcId="{A840B809-8E06-4FA1-96F0-53B5D64D651D}" destId="{14DEDD85-8D3A-4954-A2BC-F311FD548B58}" srcOrd="1" destOrd="0" presId="urn:microsoft.com/office/officeart/2005/8/layout/list1"/>
    <dgm:cxn modelId="{22F117E5-D3FD-455D-BDE8-0FDC7B2038E2}" type="presOf" srcId="{377FDB8C-C584-48AC-B0B7-A9574A12B171}" destId="{05807157-5C84-43C8-8722-1FE71CBE4203}" srcOrd="0" destOrd="0" presId="urn:microsoft.com/office/officeart/2005/8/layout/list1"/>
    <dgm:cxn modelId="{F5DDDF42-022F-4DC7-BF89-5E97BC03F4CB}" srcId="{C2DA8365-D3A9-4A77-8D1D-05698D0E25C7}" destId="{0F9562A2-E276-45F0-ADC4-F0D82B81D283}" srcOrd="0" destOrd="0" parTransId="{2B16BAD6-40BE-46F0-A3B1-31AF1B0D88DD}" sibTransId="{3646B07D-7C7B-4799-8515-C6F1B349DEB7}"/>
    <dgm:cxn modelId="{0C55164A-705A-4202-B43A-3AF2F8F18940}" type="presOf" srcId="{0F9562A2-E276-45F0-ADC4-F0D82B81D283}" destId="{8CE07E01-0204-47D6-828D-189649A91A0D}" srcOrd="1" destOrd="0" presId="urn:microsoft.com/office/officeart/2005/8/layout/list1"/>
    <dgm:cxn modelId="{48F24AC5-9FDF-4815-8CC4-0476430C1B81}" srcId="{C2DA8365-D3A9-4A77-8D1D-05698D0E25C7}" destId="{A840B809-8E06-4FA1-96F0-53B5D64D651D}" srcOrd="1" destOrd="0" parTransId="{FE54DF77-682E-44D2-AF4D-D7E9469CA14E}" sibTransId="{22A64AB1-84EB-4BEF-859B-0B0763B49469}"/>
    <dgm:cxn modelId="{DC049955-AC0E-4677-96E9-08FA25ED5427}" type="presOf" srcId="{377FDB8C-C584-48AC-B0B7-A9574A12B171}" destId="{51A56346-F31C-4328-9D52-44242BF22CC9}" srcOrd="1" destOrd="0" presId="urn:microsoft.com/office/officeart/2005/8/layout/list1"/>
    <dgm:cxn modelId="{9A7E74DC-2F54-4981-9A03-1EF0F746B4BC}" type="presOf" srcId="{A840B809-8E06-4FA1-96F0-53B5D64D651D}" destId="{6F8B65AC-E1EA-45C0-921A-AB8267D0E4D2}" srcOrd="0" destOrd="0" presId="urn:microsoft.com/office/officeart/2005/8/layout/list1"/>
    <dgm:cxn modelId="{52F9FFED-668D-4DA0-94F4-EC4B780EF09F}" type="presOf" srcId="{0F9562A2-E276-45F0-ADC4-F0D82B81D283}" destId="{9927A44C-3787-4748-9CEA-33DB01BD3BD4}" srcOrd="0" destOrd="0" presId="urn:microsoft.com/office/officeart/2005/8/layout/list1"/>
    <dgm:cxn modelId="{AB19EAB9-6E5B-4BEA-A7D3-7A063D8EC638}" srcId="{C2DA8365-D3A9-4A77-8D1D-05698D0E25C7}" destId="{377FDB8C-C584-48AC-B0B7-A9574A12B171}" srcOrd="2" destOrd="0" parTransId="{91AE8D6D-78B2-48D6-9F7C-E4881125A491}" sibTransId="{DF9DCE48-333A-4088-A824-8CDAF1209BF8}"/>
    <dgm:cxn modelId="{5015B710-42E3-4BB5-83FD-93A3E662B076}" type="presOf" srcId="{C2DA8365-D3A9-4A77-8D1D-05698D0E25C7}" destId="{95E947CD-3220-441D-B477-D78BFA989737}" srcOrd="0" destOrd="0" presId="urn:microsoft.com/office/officeart/2005/8/layout/list1"/>
    <dgm:cxn modelId="{FFFF38ED-004F-4599-A7B8-8F3F784FE14C}" type="presParOf" srcId="{95E947CD-3220-441D-B477-D78BFA989737}" destId="{5D8B5B2E-B4A1-4FD1-B671-13AC16A3265A}" srcOrd="0" destOrd="0" presId="urn:microsoft.com/office/officeart/2005/8/layout/list1"/>
    <dgm:cxn modelId="{9D633B08-FF6E-4F2A-B978-F5A367EDAC73}" type="presParOf" srcId="{5D8B5B2E-B4A1-4FD1-B671-13AC16A3265A}" destId="{9927A44C-3787-4748-9CEA-33DB01BD3BD4}" srcOrd="0" destOrd="0" presId="urn:microsoft.com/office/officeart/2005/8/layout/list1"/>
    <dgm:cxn modelId="{5C804B8C-BD38-4319-B03C-8006F75A9781}" type="presParOf" srcId="{5D8B5B2E-B4A1-4FD1-B671-13AC16A3265A}" destId="{8CE07E01-0204-47D6-828D-189649A91A0D}" srcOrd="1" destOrd="0" presId="urn:microsoft.com/office/officeart/2005/8/layout/list1"/>
    <dgm:cxn modelId="{7BDC79D9-A844-413C-B9C6-7EB40664914A}" type="presParOf" srcId="{95E947CD-3220-441D-B477-D78BFA989737}" destId="{766B569D-057A-4A24-B9A4-EBB54943FEE1}" srcOrd="1" destOrd="0" presId="urn:microsoft.com/office/officeart/2005/8/layout/list1"/>
    <dgm:cxn modelId="{7B7FFB8B-46F6-475B-B678-A47944CEC91A}" type="presParOf" srcId="{95E947CD-3220-441D-B477-D78BFA989737}" destId="{70371A53-8E04-41A1-875A-AE40152EBBC0}" srcOrd="2" destOrd="0" presId="urn:microsoft.com/office/officeart/2005/8/layout/list1"/>
    <dgm:cxn modelId="{06CCDEAE-BED4-45D3-B687-805867515EAF}" type="presParOf" srcId="{95E947CD-3220-441D-B477-D78BFA989737}" destId="{9525C66C-2680-4028-94CA-24CDB3BA66AA}" srcOrd="3" destOrd="0" presId="urn:microsoft.com/office/officeart/2005/8/layout/list1"/>
    <dgm:cxn modelId="{4551599C-CEB0-4214-BB3C-7F681504C9FA}" type="presParOf" srcId="{95E947CD-3220-441D-B477-D78BFA989737}" destId="{B9C5EBBB-DCAD-45B9-A6A8-A0A67B9B42E0}" srcOrd="4" destOrd="0" presId="urn:microsoft.com/office/officeart/2005/8/layout/list1"/>
    <dgm:cxn modelId="{4FBBEB8F-CC79-4B86-9CD6-A1DD16A06854}" type="presParOf" srcId="{B9C5EBBB-DCAD-45B9-A6A8-A0A67B9B42E0}" destId="{6F8B65AC-E1EA-45C0-921A-AB8267D0E4D2}" srcOrd="0" destOrd="0" presId="urn:microsoft.com/office/officeart/2005/8/layout/list1"/>
    <dgm:cxn modelId="{E4396A66-9401-4DEA-B5BA-04E0650EE899}" type="presParOf" srcId="{B9C5EBBB-DCAD-45B9-A6A8-A0A67B9B42E0}" destId="{14DEDD85-8D3A-4954-A2BC-F311FD548B58}" srcOrd="1" destOrd="0" presId="urn:microsoft.com/office/officeart/2005/8/layout/list1"/>
    <dgm:cxn modelId="{EDD9CD3F-7548-488F-B177-523A9A73E5BF}" type="presParOf" srcId="{95E947CD-3220-441D-B477-D78BFA989737}" destId="{8944AF5C-31A1-4E2B-B6FE-08A3A88088D4}" srcOrd="5" destOrd="0" presId="urn:microsoft.com/office/officeart/2005/8/layout/list1"/>
    <dgm:cxn modelId="{0D122B9F-687A-4CB4-96F6-16DD3FCC2ABB}" type="presParOf" srcId="{95E947CD-3220-441D-B477-D78BFA989737}" destId="{3ECBDC12-D325-4A43-A571-CEEDA6A1F41E}" srcOrd="6" destOrd="0" presId="urn:microsoft.com/office/officeart/2005/8/layout/list1"/>
    <dgm:cxn modelId="{814F4DF8-7C63-4694-A826-3BF45F08DA3A}" type="presParOf" srcId="{95E947CD-3220-441D-B477-D78BFA989737}" destId="{2F7055DB-F3FB-4554-A33F-E2C86D71E0F9}" srcOrd="7" destOrd="0" presId="urn:microsoft.com/office/officeart/2005/8/layout/list1"/>
    <dgm:cxn modelId="{73EDA3E5-8375-464C-A1AB-B3B45D4AB892}" type="presParOf" srcId="{95E947CD-3220-441D-B477-D78BFA989737}" destId="{F42F8FBA-09F7-4F6A-ACC0-26BEF973E2D1}" srcOrd="8" destOrd="0" presId="urn:microsoft.com/office/officeart/2005/8/layout/list1"/>
    <dgm:cxn modelId="{B2C2AF7B-888B-4F03-A43E-E6FA1475996C}" type="presParOf" srcId="{F42F8FBA-09F7-4F6A-ACC0-26BEF973E2D1}" destId="{05807157-5C84-43C8-8722-1FE71CBE4203}" srcOrd="0" destOrd="0" presId="urn:microsoft.com/office/officeart/2005/8/layout/list1"/>
    <dgm:cxn modelId="{E305641A-E3B5-45DC-820E-81AAF8779FC8}" type="presParOf" srcId="{F42F8FBA-09F7-4F6A-ACC0-26BEF973E2D1}" destId="{51A56346-F31C-4328-9D52-44242BF22CC9}" srcOrd="1" destOrd="0" presId="urn:microsoft.com/office/officeart/2005/8/layout/list1"/>
    <dgm:cxn modelId="{9AA72382-6212-4AEB-B146-0B1E21570FBB}" type="presParOf" srcId="{95E947CD-3220-441D-B477-D78BFA989737}" destId="{E83CDD42-CB14-4AD6-92E2-FD037A7E6FC3}" srcOrd="9" destOrd="0" presId="urn:microsoft.com/office/officeart/2005/8/layout/list1"/>
    <dgm:cxn modelId="{0D29AD68-93D3-4A68-9269-1B76E96D242E}" type="presParOf" srcId="{95E947CD-3220-441D-B477-D78BFA989737}" destId="{E6BEB69E-ED42-4EA2-BC3F-152A2C641C02}"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DA8365-D3A9-4A77-8D1D-05698D0E25C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F9562A2-E276-45F0-ADC4-F0D82B81D283}">
      <dgm:prSet phldrT="[Text]"/>
      <dgm:spPr>
        <a:pattFill prst="plaid">
          <a:fgClr>
            <a:schemeClr val="accent6">
              <a:lumMod val="20000"/>
              <a:lumOff val="80000"/>
            </a:schemeClr>
          </a:fgClr>
          <a:bgClr>
            <a:schemeClr val="bg1"/>
          </a:bgClr>
        </a:pattFill>
        <a:ln>
          <a:solidFill>
            <a:schemeClr val="tx1"/>
          </a:solidFill>
        </a:ln>
      </dgm:spPr>
      <dgm:t>
        <a:bodyPr/>
        <a:lstStyle/>
        <a:p>
          <a:r>
            <a:rPr lang="en-US" dirty="0" smtClean="0">
              <a:solidFill>
                <a:schemeClr val="tx1"/>
              </a:solidFill>
            </a:rPr>
            <a:t>Category 1</a:t>
          </a:r>
          <a:r>
            <a:rPr lang="en-US" dirty="0" smtClean="0"/>
            <a:t>	</a:t>
          </a:r>
          <a:endParaRPr lang="en-US" dirty="0"/>
        </a:p>
      </dgm:t>
    </dgm:pt>
    <dgm:pt modelId="{2B16BAD6-40BE-46F0-A3B1-31AF1B0D88DD}" type="parTrans" cxnId="{F5DDDF42-022F-4DC7-BF89-5E97BC03F4CB}">
      <dgm:prSet/>
      <dgm:spPr/>
      <dgm:t>
        <a:bodyPr/>
        <a:lstStyle/>
        <a:p>
          <a:endParaRPr lang="en-US"/>
        </a:p>
      </dgm:t>
    </dgm:pt>
    <dgm:pt modelId="{3646B07D-7C7B-4799-8515-C6F1B349DEB7}" type="sibTrans" cxnId="{F5DDDF42-022F-4DC7-BF89-5E97BC03F4CB}">
      <dgm:prSet/>
      <dgm:spPr/>
      <dgm:t>
        <a:bodyPr/>
        <a:lstStyle/>
        <a:p>
          <a:endParaRPr lang="en-US"/>
        </a:p>
      </dgm:t>
    </dgm:pt>
    <dgm:pt modelId="{A840B809-8E06-4FA1-96F0-53B5D64D651D}">
      <dgm:prSet phldrT="[Text]"/>
      <dgm:spPr>
        <a:gradFill rotWithShape="0">
          <a:gsLst>
            <a:gs pos="90446">
              <a:srgbClr val="F7CFA1"/>
            </a:gs>
            <a:gs pos="0">
              <a:schemeClr val="accent1">
                <a:lumMod val="5000"/>
                <a:lumOff val="95000"/>
              </a:schemeClr>
            </a:gs>
            <a:gs pos="0">
              <a:schemeClr val="tx1"/>
            </a:gs>
            <a:gs pos="34000">
              <a:schemeClr val="accent1">
                <a:lumMod val="45000"/>
                <a:lumOff val="55000"/>
              </a:schemeClr>
            </a:gs>
            <a:gs pos="100000">
              <a:schemeClr val="accent1">
                <a:lumMod val="30000"/>
                <a:lumOff val="70000"/>
              </a:schemeClr>
            </a:gs>
          </a:gsLst>
          <a:lin ang="5400000" scaled="1"/>
        </a:gradFill>
        <a:ln>
          <a:solidFill>
            <a:schemeClr val="tx1"/>
          </a:solidFill>
        </a:ln>
      </dgm:spPr>
      <dgm:t>
        <a:bodyPr/>
        <a:lstStyle/>
        <a:p>
          <a:r>
            <a:rPr lang="en-US" dirty="0" smtClean="0">
              <a:solidFill>
                <a:schemeClr val="tx1"/>
              </a:solidFill>
            </a:rPr>
            <a:t>Category 2</a:t>
          </a:r>
          <a:endParaRPr lang="en-US" dirty="0">
            <a:solidFill>
              <a:schemeClr val="tx1"/>
            </a:solidFill>
          </a:endParaRPr>
        </a:p>
      </dgm:t>
    </dgm:pt>
    <dgm:pt modelId="{FE54DF77-682E-44D2-AF4D-D7E9469CA14E}" type="parTrans" cxnId="{48F24AC5-9FDF-4815-8CC4-0476430C1B81}">
      <dgm:prSet/>
      <dgm:spPr/>
      <dgm:t>
        <a:bodyPr/>
        <a:lstStyle/>
        <a:p>
          <a:endParaRPr lang="en-US"/>
        </a:p>
      </dgm:t>
    </dgm:pt>
    <dgm:pt modelId="{22A64AB1-84EB-4BEF-859B-0B0763B49469}" type="sibTrans" cxnId="{48F24AC5-9FDF-4815-8CC4-0476430C1B81}">
      <dgm:prSet/>
      <dgm:spPr/>
      <dgm:t>
        <a:bodyPr/>
        <a:lstStyle/>
        <a:p>
          <a:endParaRPr lang="en-US"/>
        </a:p>
      </dgm:t>
    </dgm:pt>
    <dgm:pt modelId="{377FDB8C-C584-48AC-B0B7-A9574A12B171}">
      <dgm:prSet phldrT="[Text]"/>
      <dgm:spPr>
        <a:solidFill>
          <a:schemeClr val="accent6">
            <a:lumMod val="20000"/>
            <a:lumOff val="80000"/>
          </a:schemeClr>
        </a:solidFill>
        <a:ln>
          <a:solidFill>
            <a:schemeClr val="tx1"/>
          </a:solidFill>
        </a:ln>
      </dgm:spPr>
      <dgm:t>
        <a:bodyPr/>
        <a:lstStyle/>
        <a:p>
          <a:r>
            <a:rPr lang="en-US" dirty="0" smtClean="0">
              <a:solidFill>
                <a:schemeClr val="tx1"/>
              </a:solidFill>
            </a:rPr>
            <a:t>Category 3</a:t>
          </a:r>
          <a:endParaRPr lang="en-US" dirty="0">
            <a:solidFill>
              <a:schemeClr val="tx1"/>
            </a:solidFill>
          </a:endParaRPr>
        </a:p>
      </dgm:t>
    </dgm:pt>
    <dgm:pt modelId="{91AE8D6D-78B2-48D6-9F7C-E4881125A491}" type="parTrans" cxnId="{AB19EAB9-6E5B-4BEA-A7D3-7A063D8EC638}">
      <dgm:prSet/>
      <dgm:spPr/>
      <dgm:t>
        <a:bodyPr/>
        <a:lstStyle/>
        <a:p>
          <a:endParaRPr lang="en-US"/>
        </a:p>
      </dgm:t>
    </dgm:pt>
    <dgm:pt modelId="{DF9DCE48-333A-4088-A824-8CDAF1209BF8}" type="sibTrans" cxnId="{AB19EAB9-6E5B-4BEA-A7D3-7A063D8EC638}">
      <dgm:prSet/>
      <dgm:spPr/>
      <dgm:t>
        <a:bodyPr/>
        <a:lstStyle/>
        <a:p>
          <a:endParaRPr lang="en-US"/>
        </a:p>
      </dgm:t>
    </dgm:pt>
    <dgm:pt modelId="{95E947CD-3220-441D-B477-D78BFA989737}" type="pres">
      <dgm:prSet presAssocID="{C2DA8365-D3A9-4A77-8D1D-05698D0E25C7}" presName="linear" presStyleCnt="0">
        <dgm:presLayoutVars>
          <dgm:dir/>
          <dgm:animLvl val="lvl"/>
          <dgm:resizeHandles val="exact"/>
        </dgm:presLayoutVars>
      </dgm:prSet>
      <dgm:spPr/>
      <dgm:t>
        <a:bodyPr/>
        <a:lstStyle/>
        <a:p>
          <a:endParaRPr lang="en-US"/>
        </a:p>
      </dgm:t>
    </dgm:pt>
    <dgm:pt modelId="{5D8B5B2E-B4A1-4FD1-B671-13AC16A3265A}" type="pres">
      <dgm:prSet presAssocID="{0F9562A2-E276-45F0-ADC4-F0D82B81D283}" presName="parentLin" presStyleCnt="0"/>
      <dgm:spPr/>
    </dgm:pt>
    <dgm:pt modelId="{9927A44C-3787-4748-9CEA-33DB01BD3BD4}" type="pres">
      <dgm:prSet presAssocID="{0F9562A2-E276-45F0-ADC4-F0D82B81D283}" presName="parentLeftMargin" presStyleLbl="node1" presStyleIdx="0" presStyleCnt="3"/>
      <dgm:spPr/>
      <dgm:t>
        <a:bodyPr/>
        <a:lstStyle/>
        <a:p>
          <a:endParaRPr lang="en-US"/>
        </a:p>
      </dgm:t>
    </dgm:pt>
    <dgm:pt modelId="{8CE07E01-0204-47D6-828D-189649A91A0D}" type="pres">
      <dgm:prSet presAssocID="{0F9562A2-E276-45F0-ADC4-F0D82B81D283}" presName="parentText" presStyleLbl="node1" presStyleIdx="0" presStyleCnt="3">
        <dgm:presLayoutVars>
          <dgm:chMax val="0"/>
          <dgm:bulletEnabled val="1"/>
        </dgm:presLayoutVars>
      </dgm:prSet>
      <dgm:spPr/>
      <dgm:t>
        <a:bodyPr/>
        <a:lstStyle/>
        <a:p>
          <a:endParaRPr lang="en-US"/>
        </a:p>
      </dgm:t>
    </dgm:pt>
    <dgm:pt modelId="{766B569D-057A-4A24-B9A4-EBB54943FEE1}" type="pres">
      <dgm:prSet presAssocID="{0F9562A2-E276-45F0-ADC4-F0D82B81D283}" presName="negativeSpace" presStyleCnt="0"/>
      <dgm:spPr/>
    </dgm:pt>
    <dgm:pt modelId="{70371A53-8E04-41A1-875A-AE40152EBBC0}" type="pres">
      <dgm:prSet presAssocID="{0F9562A2-E276-45F0-ADC4-F0D82B81D283}" presName="childText" presStyleLbl="conFgAcc1" presStyleIdx="0" presStyleCnt="3">
        <dgm:presLayoutVars>
          <dgm:bulletEnabled val="1"/>
        </dgm:presLayoutVars>
      </dgm:prSet>
      <dgm:spPr/>
    </dgm:pt>
    <dgm:pt modelId="{9525C66C-2680-4028-94CA-24CDB3BA66AA}" type="pres">
      <dgm:prSet presAssocID="{3646B07D-7C7B-4799-8515-C6F1B349DEB7}" presName="spaceBetweenRectangles" presStyleCnt="0"/>
      <dgm:spPr/>
    </dgm:pt>
    <dgm:pt modelId="{B9C5EBBB-DCAD-45B9-A6A8-A0A67B9B42E0}" type="pres">
      <dgm:prSet presAssocID="{A840B809-8E06-4FA1-96F0-53B5D64D651D}" presName="parentLin" presStyleCnt="0"/>
      <dgm:spPr/>
    </dgm:pt>
    <dgm:pt modelId="{6F8B65AC-E1EA-45C0-921A-AB8267D0E4D2}" type="pres">
      <dgm:prSet presAssocID="{A840B809-8E06-4FA1-96F0-53B5D64D651D}" presName="parentLeftMargin" presStyleLbl="node1" presStyleIdx="0" presStyleCnt="3"/>
      <dgm:spPr/>
      <dgm:t>
        <a:bodyPr/>
        <a:lstStyle/>
        <a:p>
          <a:endParaRPr lang="en-US"/>
        </a:p>
      </dgm:t>
    </dgm:pt>
    <dgm:pt modelId="{14DEDD85-8D3A-4954-A2BC-F311FD548B58}" type="pres">
      <dgm:prSet presAssocID="{A840B809-8E06-4FA1-96F0-53B5D64D651D}" presName="parentText" presStyleLbl="node1" presStyleIdx="1" presStyleCnt="3" custLinFactNeighborX="14923" custLinFactNeighborY="999">
        <dgm:presLayoutVars>
          <dgm:chMax val="0"/>
          <dgm:bulletEnabled val="1"/>
        </dgm:presLayoutVars>
      </dgm:prSet>
      <dgm:spPr/>
      <dgm:t>
        <a:bodyPr/>
        <a:lstStyle/>
        <a:p>
          <a:endParaRPr lang="en-US"/>
        </a:p>
      </dgm:t>
    </dgm:pt>
    <dgm:pt modelId="{8944AF5C-31A1-4E2B-B6FE-08A3A88088D4}" type="pres">
      <dgm:prSet presAssocID="{A840B809-8E06-4FA1-96F0-53B5D64D651D}" presName="negativeSpace" presStyleCnt="0"/>
      <dgm:spPr/>
    </dgm:pt>
    <dgm:pt modelId="{3ECBDC12-D325-4A43-A571-CEEDA6A1F41E}" type="pres">
      <dgm:prSet presAssocID="{A840B809-8E06-4FA1-96F0-53B5D64D651D}" presName="childText" presStyleLbl="conFgAcc1" presStyleIdx="1" presStyleCnt="3">
        <dgm:presLayoutVars>
          <dgm:bulletEnabled val="1"/>
        </dgm:presLayoutVars>
      </dgm:prSet>
      <dgm:spPr/>
    </dgm:pt>
    <dgm:pt modelId="{2F7055DB-F3FB-4554-A33F-E2C86D71E0F9}" type="pres">
      <dgm:prSet presAssocID="{22A64AB1-84EB-4BEF-859B-0B0763B49469}" presName="spaceBetweenRectangles" presStyleCnt="0"/>
      <dgm:spPr/>
    </dgm:pt>
    <dgm:pt modelId="{F42F8FBA-09F7-4F6A-ACC0-26BEF973E2D1}" type="pres">
      <dgm:prSet presAssocID="{377FDB8C-C584-48AC-B0B7-A9574A12B171}" presName="parentLin" presStyleCnt="0"/>
      <dgm:spPr/>
    </dgm:pt>
    <dgm:pt modelId="{05807157-5C84-43C8-8722-1FE71CBE4203}" type="pres">
      <dgm:prSet presAssocID="{377FDB8C-C584-48AC-B0B7-A9574A12B171}" presName="parentLeftMargin" presStyleLbl="node1" presStyleIdx="1" presStyleCnt="3"/>
      <dgm:spPr/>
      <dgm:t>
        <a:bodyPr/>
        <a:lstStyle/>
        <a:p>
          <a:endParaRPr lang="en-US"/>
        </a:p>
      </dgm:t>
    </dgm:pt>
    <dgm:pt modelId="{51A56346-F31C-4328-9D52-44242BF22CC9}" type="pres">
      <dgm:prSet presAssocID="{377FDB8C-C584-48AC-B0B7-A9574A12B171}" presName="parentText" presStyleLbl="node1" presStyleIdx="2" presStyleCnt="3">
        <dgm:presLayoutVars>
          <dgm:chMax val="0"/>
          <dgm:bulletEnabled val="1"/>
        </dgm:presLayoutVars>
      </dgm:prSet>
      <dgm:spPr/>
      <dgm:t>
        <a:bodyPr/>
        <a:lstStyle/>
        <a:p>
          <a:endParaRPr lang="en-US"/>
        </a:p>
      </dgm:t>
    </dgm:pt>
    <dgm:pt modelId="{E83CDD42-CB14-4AD6-92E2-FD037A7E6FC3}" type="pres">
      <dgm:prSet presAssocID="{377FDB8C-C584-48AC-B0B7-A9574A12B171}" presName="negativeSpace" presStyleCnt="0"/>
      <dgm:spPr/>
    </dgm:pt>
    <dgm:pt modelId="{E6BEB69E-ED42-4EA2-BC3F-152A2C641C02}" type="pres">
      <dgm:prSet presAssocID="{377FDB8C-C584-48AC-B0B7-A9574A12B171}" presName="childText" presStyleLbl="conFgAcc1" presStyleIdx="2" presStyleCnt="3">
        <dgm:presLayoutVars>
          <dgm:bulletEnabled val="1"/>
        </dgm:presLayoutVars>
      </dgm:prSet>
      <dgm:spPr/>
    </dgm:pt>
  </dgm:ptLst>
  <dgm:cxnLst>
    <dgm:cxn modelId="{47A10625-FBB1-41E0-AEDA-F6600A795DE7}" type="presOf" srcId="{A840B809-8E06-4FA1-96F0-53B5D64D651D}" destId="{6F8B65AC-E1EA-45C0-921A-AB8267D0E4D2}" srcOrd="0" destOrd="0" presId="urn:microsoft.com/office/officeart/2005/8/layout/list1"/>
    <dgm:cxn modelId="{F5DDDF42-022F-4DC7-BF89-5E97BC03F4CB}" srcId="{C2DA8365-D3A9-4A77-8D1D-05698D0E25C7}" destId="{0F9562A2-E276-45F0-ADC4-F0D82B81D283}" srcOrd="0" destOrd="0" parTransId="{2B16BAD6-40BE-46F0-A3B1-31AF1B0D88DD}" sibTransId="{3646B07D-7C7B-4799-8515-C6F1B349DEB7}"/>
    <dgm:cxn modelId="{8C4A787C-2A41-401B-8B91-27DD7A508809}" type="presOf" srcId="{377FDB8C-C584-48AC-B0B7-A9574A12B171}" destId="{05807157-5C84-43C8-8722-1FE71CBE4203}" srcOrd="0" destOrd="0" presId="urn:microsoft.com/office/officeart/2005/8/layout/list1"/>
    <dgm:cxn modelId="{4FF6A0AD-DB18-47C9-BEED-0811633771D9}" type="presOf" srcId="{A840B809-8E06-4FA1-96F0-53B5D64D651D}" destId="{14DEDD85-8D3A-4954-A2BC-F311FD548B58}" srcOrd="1" destOrd="0" presId="urn:microsoft.com/office/officeart/2005/8/layout/list1"/>
    <dgm:cxn modelId="{465D86D3-F41B-4436-8737-64148E45BDF5}" type="presOf" srcId="{C2DA8365-D3A9-4A77-8D1D-05698D0E25C7}" destId="{95E947CD-3220-441D-B477-D78BFA989737}" srcOrd="0" destOrd="0" presId="urn:microsoft.com/office/officeart/2005/8/layout/list1"/>
    <dgm:cxn modelId="{D5F63F6F-1CE9-463D-A729-60D7C6DD8918}" type="presOf" srcId="{377FDB8C-C584-48AC-B0B7-A9574A12B171}" destId="{51A56346-F31C-4328-9D52-44242BF22CC9}" srcOrd="1" destOrd="0" presId="urn:microsoft.com/office/officeart/2005/8/layout/list1"/>
    <dgm:cxn modelId="{48F24AC5-9FDF-4815-8CC4-0476430C1B81}" srcId="{C2DA8365-D3A9-4A77-8D1D-05698D0E25C7}" destId="{A840B809-8E06-4FA1-96F0-53B5D64D651D}" srcOrd="1" destOrd="0" parTransId="{FE54DF77-682E-44D2-AF4D-D7E9469CA14E}" sibTransId="{22A64AB1-84EB-4BEF-859B-0B0763B49469}"/>
    <dgm:cxn modelId="{742EBF1B-7574-4F5F-8CB2-72AF70DB65BC}" type="presOf" srcId="{0F9562A2-E276-45F0-ADC4-F0D82B81D283}" destId="{9927A44C-3787-4748-9CEA-33DB01BD3BD4}" srcOrd="0" destOrd="0" presId="urn:microsoft.com/office/officeart/2005/8/layout/list1"/>
    <dgm:cxn modelId="{AB19EAB9-6E5B-4BEA-A7D3-7A063D8EC638}" srcId="{C2DA8365-D3A9-4A77-8D1D-05698D0E25C7}" destId="{377FDB8C-C584-48AC-B0B7-A9574A12B171}" srcOrd="2" destOrd="0" parTransId="{91AE8D6D-78B2-48D6-9F7C-E4881125A491}" sibTransId="{DF9DCE48-333A-4088-A824-8CDAF1209BF8}"/>
    <dgm:cxn modelId="{B39C4862-8791-44DC-98C0-D9C01EC30798}" type="presOf" srcId="{0F9562A2-E276-45F0-ADC4-F0D82B81D283}" destId="{8CE07E01-0204-47D6-828D-189649A91A0D}" srcOrd="1" destOrd="0" presId="urn:microsoft.com/office/officeart/2005/8/layout/list1"/>
    <dgm:cxn modelId="{7B1EED21-799C-470E-87A0-5735B4368838}" type="presParOf" srcId="{95E947CD-3220-441D-B477-D78BFA989737}" destId="{5D8B5B2E-B4A1-4FD1-B671-13AC16A3265A}" srcOrd="0" destOrd="0" presId="urn:microsoft.com/office/officeart/2005/8/layout/list1"/>
    <dgm:cxn modelId="{EC06D9A4-22CE-4C76-AC35-A75C1163823C}" type="presParOf" srcId="{5D8B5B2E-B4A1-4FD1-B671-13AC16A3265A}" destId="{9927A44C-3787-4748-9CEA-33DB01BD3BD4}" srcOrd="0" destOrd="0" presId="urn:microsoft.com/office/officeart/2005/8/layout/list1"/>
    <dgm:cxn modelId="{E99A9128-8DD9-4BFA-8CB0-3DFAE881AF5E}" type="presParOf" srcId="{5D8B5B2E-B4A1-4FD1-B671-13AC16A3265A}" destId="{8CE07E01-0204-47D6-828D-189649A91A0D}" srcOrd="1" destOrd="0" presId="urn:microsoft.com/office/officeart/2005/8/layout/list1"/>
    <dgm:cxn modelId="{C3C42934-81B0-472B-9B75-6826113D67DB}" type="presParOf" srcId="{95E947CD-3220-441D-B477-D78BFA989737}" destId="{766B569D-057A-4A24-B9A4-EBB54943FEE1}" srcOrd="1" destOrd="0" presId="urn:microsoft.com/office/officeart/2005/8/layout/list1"/>
    <dgm:cxn modelId="{26D106AB-79E9-4D1D-A614-150759360800}" type="presParOf" srcId="{95E947CD-3220-441D-B477-D78BFA989737}" destId="{70371A53-8E04-41A1-875A-AE40152EBBC0}" srcOrd="2" destOrd="0" presId="urn:microsoft.com/office/officeart/2005/8/layout/list1"/>
    <dgm:cxn modelId="{B7C5063F-9992-4986-9C7B-888532408AC5}" type="presParOf" srcId="{95E947CD-3220-441D-B477-D78BFA989737}" destId="{9525C66C-2680-4028-94CA-24CDB3BA66AA}" srcOrd="3" destOrd="0" presId="urn:microsoft.com/office/officeart/2005/8/layout/list1"/>
    <dgm:cxn modelId="{AE622193-B1F8-4B47-BF6C-575FEE044FC7}" type="presParOf" srcId="{95E947CD-3220-441D-B477-D78BFA989737}" destId="{B9C5EBBB-DCAD-45B9-A6A8-A0A67B9B42E0}" srcOrd="4" destOrd="0" presId="urn:microsoft.com/office/officeart/2005/8/layout/list1"/>
    <dgm:cxn modelId="{D4984B98-34AC-4F01-8A48-E1BA5CEBA897}" type="presParOf" srcId="{B9C5EBBB-DCAD-45B9-A6A8-A0A67B9B42E0}" destId="{6F8B65AC-E1EA-45C0-921A-AB8267D0E4D2}" srcOrd="0" destOrd="0" presId="urn:microsoft.com/office/officeart/2005/8/layout/list1"/>
    <dgm:cxn modelId="{7B992B6F-D9A3-4484-8460-CDA48B2D7ECE}" type="presParOf" srcId="{B9C5EBBB-DCAD-45B9-A6A8-A0A67B9B42E0}" destId="{14DEDD85-8D3A-4954-A2BC-F311FD548B58}" srcOrd="1" destOrd="0" presId="urn:microsoft.com/office/officeart/2005/8/layout/list1"/>
    <dgm:cxn modelId="{7DF9ED51-CBB3-4C78-BCAB-4B043B696F8B}" type="presParOf" srcId="{95E947CD-3220-441D-B477-D78BFA989737}" destId="{8944AF5C-31A1-4E2B-B6FE-08A3A88088D4}" srcOrd="5" destOrd="0" presId="urn:microsoft.com/office/officeart/2005/8/layout/list1"/>
    <dgm:cxn modelId="{E17927B0-5F32-4597-96BC-F1E3A35007A1}" type="presParOf" srcId="{95E947CD-3220-441D-B477-D78BFA989737}" destId="{3ECBDC12-D325-4A43-A571-CEEDA6A1F41E}" srcOrd="6" destOrd="0" presId="urn:microsoft.com/office/officeart/2005/8/layout/list1"/>
    <dgm:cxn modelId="{D7080763-F5D6-4C2E-A729-64D78B44DA35}" type="presParOf" srcId="{95E947CD-3220-441D-B477-D78BFA989737}" destId="{2F7055DB-F3FB-4554-A33F-E2C86D71E0F9}" srcOrd="7" destOrd="0" presId="urn:microsoft.com/office/officeart/2005/8/layout/list1"/>
    <dgm:cxn modelId="{E507C550-B555-4C43-945B-DA50A6F8899E}" type="presParOf" srcId="{95E947CD-3220-441D-B477-D78BFA989737}" destId="{F42F8FBA-09F7-4F6A-ACC0-26BEF973E2D1}" srcOrd="8" destOrd="0" presId="urn:microsoft.com/office/officeart/2005/8/layout/list1"/>
    <dgm:cxn modelId="{7EB10689-AB0B-4766-8678-C55C19812200}" type="presParOf" srcId="{F42F8FBA-09F7-4F6A-ACC0-26BEF973E2D1}" destId="{05807157-5C84-43C8-8722-1FE71CBE4203}" srcOrd="0" destOrd="0" presId="urn:microsoft.com/office/officeart/2005/8/layout/list1"/>
    <dgm:cxn modelId="{CB3509F6-B741-457D-9F53-FB1605673B19}" type="presParOf" srcId="{F42F8FBA-09F7-4F6A-ACC0-26BEF973E2D1}" destId="{51A56346-F31C-4328-9D52-44242BF22CC9}" srcOrd="1" destOrd="0" presId="urn:microsoft.com/office/officeart/2005/8/layout/list1"/>
    <dgm:cxn modelId="{324ED90A-B917-40A8-9C6B-0F8B0C84B670}" type="presParOf" srcId="{95E947CD-3220-441D-B477-D78BFA989737}" destId="{E83CDD42-CB14-4AD6-92E2-FD037A7E6FC3}" srcOrd="9" destOrd="0" presId="urn:microsoft.com/office/officeart/2005/8/layout/list1"/>
    <dgm:cxn modelId="{65AEEF5C-092E-41CE-8E25-680F261A5DE6}" type="presParOf" srcId="{95E947CD-3220-441D-B477-D78BFA989737}" destId="{E6BEB69E-ED42-4EA2-BC3F-152A2C641C02}"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AF7C4-4226-4EBD-B621-B86DB1151391}">
      <dsp:nvSpPr>
        <dsp:cNvPr id="0" name=""/>
        <dsp:cNvSpPr/>
      </dsp:nvSpPr>
      <dsp:spPr>
        <a:xfrm>
          <a:off x="1496129" y="53548"/>
          <a:ext cx="2570341" cy="257034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22450" rtl="0">
            <a:lnSpc>
              <a:spcPct val="90000"/>
            </a:lnSpc>
            <a:spcBef>
              <a:spcPct val="0"/>
            </a:spcBef>
            <a:spcAft>
              <a:spcPct val="35000"/>
            </a:spcAft>
          </a:pPr>
          <a:r>
            <a:rPr lang="en-US" sz="4100" kern="1200" dirty="0" smtClean="0"/>
            <a:t>Student Success</a:t>
          </a:r>
          <a:endParaRPr lang="en-US" sz="4100" kern="1200" dirty="0"/>
        </a:p>
      </dsp:txBody>
      <dsp:txXfrm>
        <a:off x="1838841" y="503358"/>
        <a:ext cx="1884916" cy="1156653"/>
      </dsp:txXfrm>
    </dsp:sp>
    <dsp:sp modelId="{2D8A1B3A-9601-437F-9FE6-CA9CFE29204E}">
      <dsp:nvSpPr>
        <dsp:cNvPr id="0" name=""/>
        <dsp:cNvSpPr/>
      </dsp:nvSpPr>
      <dsp:spPr>
        <a:xfrm>
          <a:off x="2423594" y="1660012"/>
          <a:ext cx="2570341" cy="2570341"/>
        </a:xfrm>
        <a:prstGeom prst="ellipse">
          <a:avLst/>
        </a:prstGeom>
        <a:solidFill>
          <a:schemeClr val="bg2">
            <a:lumMod val="75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rtl="0">
            <a:lnSpc>
              <a:spcPct val="90000"/>
            </a:lnSpc>
            <a:spcBef>
              <a:spcPct val="0"/>
            </a:spcBef>
            <a:spcAft>
              <a:spcPct val="35000"/>
            </a:spcAft>
          </a:pPr>
          <a:r>
            <a:rPr lang="en-US" sz="3200" kern="1200" dirty="0" smtClean="0"/>
            <a:t>Legal Action</a:t>
          </a:r>
          <a:endParaRPr lang="en-US" sz="3200" kern="1200" dirty="0"/>
        </a:p>
      </dsp:txBody>
      <dsp:txXfrm>
        <a:off x="3209690" y="2324016"/>
        <a:ext cx="1542204" cy="1413687"/>
      </dsp:txXfrm>
    </dsp:sp>
    <dsp:sp modelId="{9B1F3297-CE0D-4FE5-93E6-4818EA4ACB88}">
      <dsp:nvSpPr>
        <dsp:cNvPr id="0" name=""/>
        <dsp:cNvSpPr/>
      </dsp:nvSpPr>
      <dsp:spPr>
        <a:xfrm>
          <a:off x="568664" y="1660012"/>
          <a:ext cx="2570341" cy="2570341"/>
        </a:xfrm>
        <a:prstGeom prst="ellipse">
          <a:avLst/>
        </a:prstGeom>
        <a:solidFill>
          <a:schemeClr val="accent5">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rtl="0">
            <a:lnSpc>
              <a:spcPct val="90000"/>
            </a:lnSpc>
            <a:spcBef>
              <a:spcPct val="0"/>
            </a:spcBef>
            <a:spcAft>
              <a:spcPct val="35000"/>
            </a:spcAft>
          </a:pPr>
          <a:r>
            <a:rPr lang="en-US" sz="3200" kern="1200" dirty="0" smtClean="0"/>
            <a:t>Laws &amp; Policies</a:t>
          </a:r>
          <a:endParaRPr lang="en-US" sz="3200" kern="1200" dirty="0"/>
        </a:p>
      </dsp:txBody>
      <dsp:txXfrm>
        <a:off x="810705" y="2324016"/>
        <a:ext cx="1542204" cy="1413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fontAlgn="auto">
              <a:spcBef>
                <a:spcPts val="0"/>
              </a:spcBef>
              <a:spcAft>
                <a:spcPts val="0"/>
              </a:spcAft>
              <a:defRPr sz="1200">
                <a:latin typeface="+mn-lt"/>
                <a:cs typeface="+mn-cs"/>
              </a:defRPr>
            </a:lvl1pPr>
          </a:lstStyle>
          <a:p>
            <a:pPr>
              <a:defRPr/>
            </a:pPr>
            <a:fld id="{09E83BD6-AD08-4E9B-ABE5-57F31CE89655}" type="datetimeFigureOut">
              <a:rPr lang="en-US"/>
              <a:pPr>
                <a:defRPr/>
              </a:pPr>
              <a:t>10/20/2017</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pPr lvl="0"/>
            <a:endParaRPr lang="en-US" noProof="0" smtClean="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fontAlgn="auto">
              <a:spcBef>
                <a:spcPts val="0"/>
              </a:spcBef>
              <a:spcAft>
                <a:spcPts val="0"/>
              </a:spcAft>
              <a:defRPr sz="1200">
                <a:latin typeface="+mn-lt"/>
                <a:cs typeface="+mn-cs"/>
              </a:defRPr>
            </a:lvl1pPr>
          </a:lstStyle>
          <a:p>
            <a:pPr>
              <a:defRPr/>
            </a:pPr>
            <a:fld id="{B059A66D-F3E9-4B5F-A2C7-94F71D84EF9B}" type="slidenum">
              <a:rPr lang="en-US"/>
              <a:pPr>
                <a:defRPr/>
              </a:pPr>
              <a:t>‹#›</a:t>
            </a:fld>
            <a:endParaRPr lang="en-US"/>
          </a:p>
        </p:txBody>
      </p:sp>
    </p:spTree>
    <p:extLst>
      <p:ext uri="{BB962C8B-B14F-4D97-AF65-F5344CB8AC3E}">
        <p14:creationId xmlns:p14="http://schemas.microsoft.com/office/powerpoint/2010/main" val="2970474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757958" indent="-291522">
              <a:defRPr>
                <a:solidFill>
                  <a:schemeClr val="tx1"/>
                </a:solidFill>
                <a:latin typeface="Century Schoolbook" pitchFamily="18" charset="0"/>
              </a:defRPr>
            </a:lvl2pPr>
            <a:lvl3pPr marL="1166089" indent="-233218">
              <a:defRPr>
                <a:solidFill>
                  <a:schemeClr val="tx1"/>
                </a:solidFill>
                <a:latin typeface="Century Schoolbook" pitchFamily="18" charset="0"/>
              </a:defRPr>
            </a:lvl3pPr>
            <a:lvl4pPr marL="1632524" indent="-233218">
              <a:defRPr>
                <a:solidFill>
                  <a:schemeClr val="tx1"/>
                </a:solidFill>
                <a:latin typeface="Century Schoolbook" pitchFamily="18" charset="0"/>
              </a:defRPr>
            </a:lvl4pPr>
            <a:lvl5pPr marL="2098959" indent="-233218">
              <a:defRPr>
                <a:solidFill>
                  <a:schemeClr val="tx1"/>
                </a:solidFill>
                <a:latin typeface="Century Schoolbook" pitchFamily="18" charset="0"/>
              </a:defRPr>
            </a:lvl5pPr>
            <a:lvl6pPr marL="2565395" indent="-233218" fontAlgn="base">
              <a:spcBef>
                <a:spcPct val="0"/>
              </a:spcBef>
              <a:spcAft>
                <a:spcPct val="0"/>
              </a:spcAft>
              <a:defRPr>
                <a:solidFill>
                  <a:schemeClr val="tx1"/>
                </a:solidFill>
                <a:latin typeface="Century Schoolbook" pitchFamily="18" charset="0"/>
              </a:defRPr>
            </a:lvl6pPr>
            <a:lvl7pPr marL="3031830" indent="-233218" fontAlgn="base">
              <a:spcBef>
                <a:spcPct val="0"/>
              </a:spcBef>
              <a:spcAft>
                <a:spcPct val="0"/>
              </a:spcAft>
              <a:defRPr>
                <a:solidFill>
                  <a:schemeClr val="tx1"/>
                </a:solidFill>
                <a:latin typeface="Century Schoolbook" pitchFamily="18" charset="0"/>
              </a:defRPr>
            </a:lvl7pPr>
            <a:lvl8pPr marL="3498266" indent="-233218" fontAlgn="base">
              <a:spcBef>
                <a:spcPct val="0"/>
              </a:spcBef>
              <a:spcAft>
                <a:spcPct val="0"/>
              </a:spcAft>
              <a:defRPr>
                <a:solidFill>
                  <a:schemeClr val="tx1"/>
                </a:solidFill>
                <a:latin typeface="Century Schoolbook" pitchFamily="18" charset="0"/>
              </a:defRPr>
            </a:lvl8pPr>
            <a:lvl9pPr marL="3964701" indent="-23321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fld id="{300A8CAF-C094-4529-889F-9CE19F5EA9D1}" type="slidenum">
              <a:rPr lang="en-US" smtClean="0">
                <a:latin typeface="Calibri" pitchFamily="34" charset="0"/>
              </a:rPr>
              <a:pPr fontAlgn="base">
                <a:spcBef>
                  <a:spcPct val="0"/>
                </a:spcBef>
                <a:spcAft>
                  <a:spcPct val="0"/>
                </a:spcAft>
                <a:defRPr/>
              </a:pPr>
              <a:t>1</a:t>
            </a:fld>
            <a:endParaRPr lang="en-US" dirty="0" smtClean="0">
              <a:latin typeface="Calibri" pitchFamily="34" charset="0"/>
            </a:endParaRPr>
          </a:p>
        </p:txBody>
      </p:sp>
    </p:spTree>
    <p:extLst>
      <p:ext uri="{BB962C8B-B14F-4D97-AF65-F5344CB8AC3E}">
        <p14:creationId xmlns:p14="http://schemas.microsoft.com/office/powerpoint/2010/main" val="1366562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26</a:t>
            </a:fld>
            <a:endParaRPr lang="en-US"/>
          </a:p>
        </p:txBody>
      </p:sp>
    </p:spTree>
    <p:extLst>
      <p:ext uri="{BB962C8B-B14F-4D97-AF65-F5344CB8AC3E}">
        <p14:creationId xmlns:p14="http://schemas.microsoft.com/office/powerpoint/2010/main" val="2016212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27</a:t>
            </a:fld>
            <a:endParaRPr lang="en-US"/>
          </a:p>
        </p:txBody>
      </p:sp>
    </p:spTree>
    <p:extLst>
      <p:ext uri="{BB962C8B-B14F-4D97-AF65-F5344CB8AC3E}">
        <p14:creationId xmlns:p14="http://schemas.microsoft.com/office/powerpoint/2010/main" val="3156850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29</a:t>
            </a:fld>
            <a:endParaRPr lang="en-US"/>
          </a:p>
        </p:txBody>
      </p:sp>
    </p:spTree>
    <p:extLst>
      <p:ext uri="{BB962C8B-B14F-4D97-AF65-F5344CB8AC3E}">
        <p14:creationId xmlns:p14="http://schemas.microsoft.com/office/powerpoint/2010/main" val="3189223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31</a:t>
            </a:fld>
            <a:endParaRPr lang="en-US"/>
          </a:p>
        </p:txBody>
      </p:sp>
    </p:spTree>
    <p:extLst>
      <p:ext uri="{BB962C8B-B14F-4D97-AF65-F5344CB8AC3E}">
        <p14:creationId xmlns:p14="http://schemas.microsoft.com/office/powerpoint/2010/main" val="2341431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32</a:t>
            </a:fld>
            <a:endParaRPr lang="en-US"/>
          </a:p>
        </p:txBody>
      </p:sp>
    </p:spTree>
    <p:extLst>
      <p:ext uri="{BB962C8B-B14F-4D97-AF65-F5344CB8AC3E}">
        <p14:creationId xmlns:p14="http://schemas.microsoft.com/office/powerpoint/2010/main" val="2461015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34</a:t>
            </a:fld>
            <a:endParaRPr lang="en-US"/>
          </a:p>
        </p:txBody>
      </p:sp>
    </p:spTree>
    <p:extLst>
      <p:ext uri="{BB962C8B-B14F-4D97-AF65-F5344CB8AC3E}">
        <p14:creationId xmlns:p14="http://schemas.microsoft.com/office/powerpoint/2010/main" val="4131141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37</a:t>
            </a:fld>
            <a:endParaRPr lang="en-US"/>
          </a:p>
        </p:txBody>
      </p:sp>
    </p:spTree>
    <p:extLst>
      <p:ext uri="{BB962C8B-B14F-4D97-AF65-F5344CB8AC3E}">
        <p14:creationId xmlns:p14="http://schemas.microsoft.com/office/powerpoint/2010/main" val="1163941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38</a:t>
            </a:fld>
            <a:endParaRPr lang="en-US"/>
          </a:p>
        </p:txBody>
      </p:sp>
    </p:spTree>
    <p:extLst>
      <p:ext uri="{BB962C8B-B14F-4D97-AF65-F5344CB8AC3E}">
        <p14:creationId xmlns:p14="http://schemas.microsoft.com/office/powerpoint/2010/main" val="3677314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None/>
            </a:pPr>
            <a:endParaRPr lang="en-US" sz="2000" dirty="0"/>
          </a:p>
          <a:p>
            <a:pPr>
              <a:buFont typeface="Courier New" panose="02070309020205020404" pitchFamily="49" charset="0"/>
              <a:buNone/>
            </a:pPr>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39</a:t>
            </a:fld>
            <a:endParaRPr lang="en-US"/>
          </a:p>
        </p:txBody>
      </p:sp>
    </p:spTree>
    <p:extLst>
      <p:ext uri="{BB962C8B-B14F-4D97-AF65-F5344CB8AC3E}">
        <p14:creationId xmlns:p14="http://schemas.microsoft.com/office/powerpoint/2010/main" val="538953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41</a:t>
            </a:fld>
            <a:endParaRPr lang="en-US"/>
          </a:p>
        </p:txBody>
      </p:sp>
    </p:spTree>
    <p:extLst>
      <p:ext uri="{BB962C8B-B14F-4D97-AF65-F5344CB8AC3E}">
        <p14:creationId xmlns:p14="http://schemas.microsoft.com/office/powerpoint/2010/main" val="256900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2</a:t>
            </a:fld>
            <a:endParaRPr lang="en-US"/>
          </a:p>
        </p:txBody>
      </p:sp>
    </p:spTree>
    <p:extLst>
      <p:ext uri="{BB962C8B-B14F-4D97-AF65-F5344CB8AC3E}">
        <p14:creationId xmlns:p14="http://schemas.microsoft.com/office/powerpoint/2010/main" val="3792879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43</a:t>
            </a:fld>
            <a:endParaRPr lang="en-US"/>
          </a:p>
        </p:txBody>
      </p:sp>
    </p:spTree>
    <p:extLst>
      <p:ext uri="{BB962C8B-B14F-4D97-AF65-F5344CB8AC3E}">
        <p14:creationId xmlns:p14="http://schemas.microsoft.com/office/powerpoint/2010/main" val="2569009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3</a:t>
            </a:fld>
            <a:endParaRPr lang="en-US"/>
          </a:p>
        </p:txBody>
      </p:sp>
    </p:spTree>
    <p:extLst>
      <p:ext uri="{BB962C8B-B14F-4D97-AF65-F5344CB8AC3E}">
        <p14:creationId xmlns:p14="http://schemas.microsoft.com/office/powerpoint/2010/main" val="417121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ADA was enacted in 1990 to prevent discrimination against people with disabilities and mandates providing accessible options in government offices, public institutions, and businesses. Its focus was originally about physical access but in 1998, increasing use of the Internet by government and education necessitated the addition of Section 508 to the 1973 Rehabilitation Act, which requires accessibility in electronic and online contexts. The State of California has ruled that the CSU and its campuses must comply with Section 508 and the CSU has affirmed this with its Accessible Technology Initiative</a:t>
            </a:r>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5</a:t>
            </a:fld>
            <a:endParaRPr lang="en-US" dirty="0"/>
          </a:p>
        </p:txBody>
      </p:sp>
    </p:spTree>
    <p:extLst>
      <p:ext uri="{BB962C8B-B14F-4D97-AF65-F5344CB8AC3E}">
        <p14:creationId xmlns:p14="http://schemas.microsoft.com/office/powerpoint/2010/main" val="1669028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Our use of technology must provide </a:t>
            </a:r>
            <a:r>
              <a:rPr lang="en-US" sz="1200" b="1" dirty="0" smtClean="0">
                <a:solidFill>
                  <a:schemeClr val="tx2">
                    <a:lumMod val="75000"/>
                    <a:lumOff val="25000"/>
                  </a:schemeClr>
                </a:solidFill>
              </a:rPr>
              <a:t>COMPARABLE</a:t>
            </a:r>
            <a:r>
              <a:rPr lang="en-US" sz="1200" dirty="0" smtClean="0">
                <a:solidFill>
                  <a:schemeClr val="tx2">
                    <a:lumMod val="75000"/>
                    <a:lumOff val="25000"/>
                  </a:schemeClr>
                </a:solidFill>
              </a:rPr>
              <a:t> </a:t>
            </a:r>
            <a:r>
              <a:rPr lang="en-US" sz="1200" dirty="0" smtClean="0"/>
              <a:t>functionality,  affordability, timeliness, and must be delivered in as seamless a manner as possible.</a:t>
            </a:r>
          </a:p>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6</a:t>
            </a:fld>
            <a:endParaRPr lang="en-US" dirty="0"/>
          </a:p>
        </p:txBody>
      </p:sp>
    </p:spTree>
    <p:extLst>
      <p:ext uri="{BB962C8B-B14F-4D97-AF65-F5344CB8AC3E}">
        <p14:creationId xmlns:p14="http://schemas.microsoft.com/office/powerpoint/2010/main" val="3251673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7</a:t>
            </a:fld>
            <a:endParaRPr lang="en-US" dirty="0"/>
          </a:p>
        </p:txBody>
      </p:sp>
    </p:spTree>
    <p:extLst>
      <p:ext uri="{BB962C8B-B14F-4D97-AF65-F5344CB8AC3E}">
        <p14:creationId xmlns:p14="http://schemas.microsoft.com/office/powerpoint/2010/main" val="4170177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9</a:t>
            </a:fld>
            <a:endParaRPr lang="en-US"/>
          </a:p>
        </p:txBody>
      </p:sp>
    </p:spTree>
    <p:extLst>
      <p:ext uri="{BB962C8B-B14F-4D97-AF65-F5344CB8AC3E}">
        <p14:creationId xmlns:p14="http://schemas.microsoft.com/office/powerpoint/2010/main" val="1350167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10</a:t>
            </a:fld>
            <a:endParaRPr lang="en-US"/>
          </a:p>
        </p:txBody>
      </p:sp>
    </p:spTree>
    <p:extLst>
      <p:ext uri="{BB962C8B-B14F-4D97-AF65-F5344CB8AC3E}">
        <p14:creationId xmlns:p14="http://schemas.microsoft.com/office/powerpoint/2010/main" val="427094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11</a:t>
            </a:fld>
            <a:endParaRPr lang="en-US"/>
          </a:p>
        </p:txBody>
      </p:sp>
    </p:spTree>
    <p:extLst>
      <p:ext uri="{BB962C8B-B14F-4D97-AF65-F5344CB8AC3E}">
        <p14:creationId xmlns:p14="http://schemas.microsoft.com/office/powerpoint/2010/main" val="1379547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D11D41BC-683D-45CB-9DF7-04414111EC28}" type="datetime1">
              <a:rPr lang="en-US" smtClean="0"/>
              <a:t>10/20/2017</a:t>
            </a:fld>
            <a:endParaRPr lang="en-US"/>
          </a:p>
        </p:txBody>
      </p:sp>
      <p:sp>
        <p:nvSpPr>
          <p:cNvPr id="5" name="Footer Placeholder 4"/>
          <p:cNvSpPr>
            <a:spLocks noGrp="1"/>
          </p:cNvSpPr>
          <p:nvPr>
            <p:ph type="ftr" sz="quarter" idx="11"/>
          </p:nvPr>
        </p:nvSpPr>
        <p:spPr/>
        <p:txBody>
          <a:bodyPr/>
          <a:lstStyle/>
          <a:p>
            <a:pPr>
              <a:defRPr/>
            </a:pPr>
            <a:r>
              <a:rPr lang="en-US" smtClean="0"/>
              <a:t>www.csustan.edu/ati</a:t>
            </a:r>
            <a:endParaRPr lang="en-US"/>
          </a:p>
        </p:txBody>
      </p:sp>
      <p:sp>
        <p:nvSpPr>
          <p:cNvPr id="6" name="Slide Number Placeholder 5"/>
          <p:cNvSpPr>
            <a:spLocks noGrp="1"/>
          </p:cNvSpPr>
          <p:nvPr>
            <p:ph type="sldNum" sz="quarter" idx="12"/>
          </p:nvPr>
        </p:nvSpPr>
        <p:spPr/>
        <p:txBody>
          <a:bodyPr/>
          <a:lstStyle/>
          <a:p>
            <a:pPr>
              <a:defRPr/>
            </a:pPr>
            <a:fld id="{9AD31DF9-F17E-4F93-9EDD-EC008E67A009}"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08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17601F8-D6D2-4801-8521-DFAF8266F1FF}" type="datetime1">
              <a:rPr lang="en-US" smtClean="0"/>
              <a:t>10/20/2017</a:t>
            </a:fld>
            <a:endParaRPr lang="en-US"/>
          </a:p>
        </p:txBody>
      </p:sp>
      <p:sp>
        <p:nvSpPr>
          <p:cNvPr id="5" name="Footer Placeholder 4"/>
          <p:cNvSpPr>
            <a:spLocks noGrp="1"/>
          </p:cNvSpPr>
          <p:nvPr>
            <p:ph type="ftr" sz="quarter" idx="11"/>
          </p:nvPr>
        </p:nvSpPr>
        <p:spPr/>
        <p:txBody>
          <a:bodyPr/>
          <a:lstStyle/>
          <a:p>
            <a:pPr>
              <a:defRPr/>
            </a:pPr>
            <a:r>
              <a:rPr lang="en-US" smtClean="0"/>
              <a:t>www.csustan.edu/ati</a:t>
            </a:r>
            <a:endParaRPr lang="en-US"/>
          </a:p>
        </p:txBody>
      </p:sp>
      <p:sp>
        <p:nvSpPr>
          <p:cNvPr id="6" name="Slide Number Placeholder 5"/>
          <p:cNvSpPr>
            <a:spLocks noGrp="1"/>
          </p:cNvSpPr>
          <p:nvPr>
            <p:ph type="sldNum" sz="quarter" idx="12"/>
          </p:nvPr>
        </p:nvSpPr>
        <p:spPr/>
        <p:txBody>
          <a:bodyPr/>
          <a:lstStyle/>
          <a:p>
            <a:pPr>
              <a:defRPr/>
            </a:pPr>
            <a:fld id="{B3DE85C8-1FFD-4958-8AE1-86A916B6890E}" type="slidenum">
              <a:rPr lang="en-US" smtClean="0"/>
              <a:pPr>
                <a:defRPr/>
              </a:pPr>
              <a:t>‹#›</a:t>
            </a:fld>
            <a:endParaRPr lang="en-US"/>
          </a:p>
        </p:txBody>
      </p:sp>
    </p:spTree>
    <p:extLst>
      <p:ext uri="{BB962C8B-B14F-4D97-AF65-F5344CB8AC3E}">
        <p14:creationId xmlns:p14="http://schemas.microsoft.com/office/powerpoint/2010/main" val="246870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DF4700F-EE07-4BF6-BE9E-17A9E483C86D}" type="datetime1">
              <a:rPr lang="en-US" smtClean="0"/>
              <a:t>10/20/2017</a:t>
            </a:fld>
            <a:endParaRPr lang="en-US"/>
          </a:p>
        </p:txBody>
      </p:sp>
      <p:sp>
        <p:nvSpPr>
          <p:cNvPr id="5" name="Footer Placeholder 4"/>
          <p:cNvSpPr>
            <a:spLocks noGrp="1"/>
          </p:cNvSpPr>
          <p:nvPr>
            <p:ph type="ftr" sz="quarter" idx="11"/>
          </p:nvPr>
        </p:nvSpPr>
        <p:spPr/>
        <p:txBody>
          <a:bodyPr/>
          <a:lstStyle/>
          <a:p>
            <a:pPr>
              <a:defRPr/>
            </a:pPr>
            <a:r>
              <a:rPr lang="en-US" smtClean="0"/>
              <a:t>www.csustan.edu/ati</a:t>
            </a:r>
            <a:endParaRPr lang="en-US"/>
          </a:p>
        </p:txBody>
      </p:sp>
      <p:sp>
        <p:nvSpPr>
          <p:cNvPr id="6" name="Slide Number Placeholder 5"/>
          <p:cNvSpPr>
            <a:spLocks noGrp="1"/>
          </p:cNvSpPr>
          <p:nvPr>
            <p:ph type="sldNum" sz="quarter" idx="12"/>
          </p:nvPr>
        </p:nvSpPr>
        <p:spPr/>
        <p:txBody>
          <a:bodyPr/>
          <a:lstStyle/>
          <a:p>
            <a:pPr>
              <a:defRPr/>
            </a:pPr>
            <a:fld id="{AD4650E3-C1CA-441F-B51A-C3ECC1C0C52B}" type="slidenum">
              <a:rPr lang="en-US" smtClean="0"/>
              <a:pPr>
                <a:defRPr/>
              </a:pPr>
              <a:t>‹#›</a:t>
            </a:fld>
            <a:endParaRPr lang="en-US"/>
          </a:p>
        </p:txBody>
      </p:sp>
    </p:spTree>
    <p:extLst>
      <p:ext uri="{BB962C8B-B14F-4D97-AF65-F5344CB8AC3E}">
        <p14:creationId xmlns:p14="http://schemas.microsoft.com/office/powerpoint/2010/main" val="383463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628CF25-10F5-41F9-9CF0-CEBBF049DBC9}" type="datetime1">
              <a:rPr lang="en-US" smtClean="0"/>
              <a:t>10/20/2017</a:t>
            </a:fld>
            <a:endParaRPr lang="en-US"/>
          </a:p>
        </p:txBody>
      </p:sp>
      <p:sp>
        <p:nvSpPr>
          <p:cNvPr id="5" name="Footer Placeholder 4"/>
          <p:cNvSpPr>
            <a:spLocks noGrp="1"/>
          </p:cNvSpPr>
          <p:nvPr>
            <p:ph type="ftr" sz="quarter" idx="11"/>
          </p:nvPr>
        </p:nvSpPr>
        <p:spPr/>
        <p:txBody>
          <a:bodyPr/>
          <a:lstStyle/>
          <a:p>
            <a:pPr>
              <a:defRPr/>
            </a:pPr>
            <a:r>
              <a:rPr lang="en-US" smtClean="0"/>
              <a:t>www.csustan.edu/ati</a:t>
            </a:r>
            <a:endParaRPr lang="en-US"/>
          </a:p>
        </p:txBody>
      </p:sp>
      <p:sp>
        <p:nvSpPr>
          <p:cNvPr id="6" name="Slide Number Placeholder 5"/>
          <p:cNvSpPr>
            <a:spLocks noGrp="1"/>
          </p:cNvSpPr>
          <p:nvPr>
            <p:ph type="sldNum" sz="quarter" idx="12"/>
          </p:nvPr>
        </p:nvSpPr>
        <p:spPr/>
        <p:txBody>
          <a:bodyPr/>
          <a:lstStyle/>
          <a:p>
            <a:pPr>
              <a:defRPr/>
            </a:pPr>
            <a:fld id="{58A8C384-08AE-40E7-BE52-0066C30EE7A9}" type="slidenum">
              <a:rPr lang="en-US" smtClean="0"/>
              <a:pPr>
                <a:defRPr/>
              </a:pPr>
              <a:t>‹#›</a:t>
            </a:fld>
            <a:endParaRPr lang="en-US"/>
          </a:p>
        </p:txBody>
      </p:sp>
    </p:spTree>
    <p:extLst>
      <p:ext uri="{BB962C8B-B14F-4D97-AF65-F5344CB8AC3E}">
        <p14:creationId xmlns:p14="http://schemas.microsoft.com/office/powerpoint/2010/main" val="1446046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B17C004-98BF-477B-A3BA-A46DF84EE38B}" type="datetime1">
              <a:rPr lang="en-US" smtClean="0"/>
              <a:t>10/20/2017</a:t>
            </a:fld>
            <a:endParaRPr lang="en-US"/>
          </a:p>
        </p:txBody>
      </p:sp>
      <p:sp>
        <p:nvSpPr>
          <p:cNvPr id="5" name="Footer Placeholder 4"/>
          <p:cNvSpPr>
            <a:spLocks noGrp="1"/>
          </p:cNvSpPr>
          <p:nvPr>
            <p:ph type="ftr" sz="quarter" idx="11"/>
          </p:nvPr>
        </p:nvSpPr>
        <p:spPr/>
        <p:txBody>
          <a:bodyPr/>
          <a:lstStyle/>
          <a:p>
            <a:pPr>
              <a:defRPr/>
            </a:pPr>
            <a:r>
              <a:rPr lang="en-US" smtClean="0"/>
              <a:t>www.csustan.edu/ati</a:t>
            </a:r>
            <a:endParaRPr lang="en-US"/>
          </a:p>
        </p:txBody>
      </p:sp>
      <p:sp>
        <p:nvSpPr>
          <p:cNvPr id="6" name="Slide Number Placeholder 5"/>
          <p:cNvSpPr>
            <a:spLocks noGrp="1"/>
          </p:cNvSpPr>
          <p:nvPr>
            <p:ph type="sldNum" sz="quarter" idx="12"/>
          </p:nvPr>
        </p:nvSpPr>
        <p:spPr/>
        <p:txBody>
          <a:bodyPr/>
          <a:lstStyle/>
          <a:p>
            <a:pPr>
              <a:defRPr/>
            </a:pPr>
            <a:fld id="{3A03402A-1D7A-4DDD-A2D7-F39B542D9276}"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84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1C182667-8B52-487E-B319-B7CEB39631A3}" type="datetime1">
              <a:rPr lang="en-US" smtClean="0"/>
              <a:t>10/20/2017</a:t>
            </a:fld>
            <a:endParaRPr lang="en-US"/>
          </a:p>
        </p:txBody>
      </p:sp>
      <p:sp>
        <p:nvSpPr>
          <p:cNvPr id="6" name="Footer Placeholder 5"/>
          <p:cNvSpPr>
            <a:spLocks noGrp="1"/>
          </p:cNvSpPr>
          <p:nvPr>
            <p:ph type="ftr" sz="quarter" idx="11"/>
          </p:nvPr>
        </p:nvSpPr>
        <p:spPr/>
        <p:txBody>
          <a:bodyPr/>
          <a:lstStyle/>
          <a:p>
            <a:pPr>
              <a:defRPr/>
            </a:pPr>
            <a:r>
              <a:rPr lang="en-US" smtClean="0"/>
              <a:t>www.csustan.edu/ati</a:t>
            </a:r>
            <a:endParaRPr lang="en-US"/>
          </a:p>
        </p:txBody>
      </p:sp>
      <p:sp>
        <p:nvSpPr>
          <p:cNvPr id="7" name="Slide Number Placeholder 6"/>
          <p:cNvSpPr>
            <a:spLocks noGrp="1"/>
          </p:cNvSpPr>
          <p:nvPr>
            <p:ph type="sldNum" sz="quarter" idx="12"/>
          </p:nvPr>
        </p:nvSpPr>
        <p:spPr/>
        <p:txBody>
          <a:bodyPr/>
          <a:lstStyle/>
          <a:p>
            <a:pPr>
              <a:defRPr/>
            </a:pPr>
            <a:fld id="{53ADB913-C3AC-41E6-BB26-005FE224AAC0}" type="slidenum">
              <a:rPr lang="en-US" smtClean="0"/>
              <a:pPr>
                <a:defRPr/>
              </a:pPr>
              <a:t>‹#›</a:t>
            </a:fld>
            <a:endParaRPr lang="en-US"/>
          </a:p>
        </p:txBody>
      </p:sp>
    </p:spTree>
    <p:extLst>
      <p:ext uri="{BB962C8B-B14F-4D97-AF65-F5344CB8AC3E}">
        <p14:creationId xmlns:p14="http://schemas.microsoft.com/office/powerpoint/2010/main" val="46615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961AB5C6-CBE4-4366-AAF6-F487BE79A8D0}" type="datetime1">
              <a:rPr lang="en-US" smtClean="0"/>
              <a:t>10/20/2017</a:t>
            </a:fld>
            <a:endParaRPr lang="en-US"/>
          </a:p>
        </p:txBody>
      </p:sp>
      <p:sp>
        <p:nvSpPr>
          <p:cNvPr id="8" name="Footer Placeholder 7"/>
          <p:cNvSpPr>
            <a:spLocks noGrp="1"/>
          </p:cNvSpPr>
          <p:nvPr>
            <p:ph type="ftr" sz="quarter" idx="11"/>
          </p:nvPr>
        </p:nvSpPr>
        <p:spPr/>
        <p:txBody>
          <a:bodyPr/>
          <a:lstStyle/>
          <a:p>
            <a:pPr>
              <a:defRPr/>
            </a:pPr>
            <a:r>
              <a:rPr lang="en-US" smtClean="0"/>
              <a:t>www.csustan.edu/ati</a:t>
            </a:r>
            <a:endParaRPr lang="en-US"/>
          </a:p>
        </p:txBody>
      </p:sp>
      <p:sp>
        <p:nvSpPr>
          <p:cNvPr id="9" name="Slide Number Placeholder 8"/>
          <p:cNvSpPr>
            <a:spLocks noGrp="1"/>
          </p:cNvSpPr>
          <p:nvPr>
            <p:ph type="sldNum" sz="quarter" idx="12"/>
          </p:nvPr>
        </p:nvSpPr>
        <p:spPr/>
        <p:txBody>
          <a:bodyPr/>
          <a:lstStyle/>
          <a:p>
            <a:pPr>
              <a:defRPr/>
            </a:pPr>
            <a:fld id="{8C3CE574-48F9-49C8-95F6-D7D862D422EF}" type="slidenum">
              <a:rPr lang="en-US" smtClean="0"/>
              <a:pPr>
                <a:defRPr/>
              </a:pPr>
              <a:t>‹#›</a:t>
            </a:fld>
            <a:endParaRPr lang="en-US"/>
          </a:p>
        </p:txBody>
      </p:sp>
    </p:spTree>
    <p:extLst>
      <p:ext uri="{BB962C8B-B14F-4D97-AF65-F5344CB8AC3E}">
        <p14:creationId xmlns:p14="http://schemas.microsoft.com/office/powerpoint/2010/main" val="121709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90F64BB2-65A6-40BD-A767-E28B1FC14AE6}" type="datetime1">
              <a:rPr lang="en-US" smtClean="0"/>
              <a:t>10/20/2017</a:t>
            </a:fld>
            <a:endParaRPr lang="en-US"/>
          </a:p>
        </p:txBody>
      </p:sp>
      <p:sp>
        <p:nvSpPr>
          <p:cNvPr id="4" name="Footer Placeholder 3"/>
          <p:cNvSpPr>
            <a:spLocks noGrp="1"/>
          </p:cNvSpPr>
          <p:nvPr>
            <p:ph type="ftr" sz="quarter" idx="11"/>
          </p:nvPr>
        </p:nvSpPr>
        <p:spPr/>
        <p:txBody>
          <a:bodyPr/>
          <a:lstStyle/>
          <a:p>
            <a:pPr>
              <a:defRPr/>
            </a:pPr>
            <a:r>
              <a:rPr lang="en-US" smtClean="0"/>
              <a:t>www.csustan.edu/ati</a:t>
            </a:r>
            <a:endParaRPr lang="en-US"/>
          </a:p>
        </p:txBody>
      </p:sp>
      <p:sp>
        <p:nvSpPr>
          <p:cNvPr id="5" name="Slide Number Placeholder 4"/>
          <p:cNvSpPr>
            <a:spLocks noGrp="1"/>
          </p:cNvSpPr>
          <p:nvPr>
            <p:ph type="sldNum" sz="quarter" idx="12"/>
          </p:nvPr>
        </p:nvSpPr>
        <p:spPr/>
        <p:txBody>
          <a:bodyPr/>
          <a:lstStyle/>
          <a:p>
            <a:pPr>
              <a:defRPr/>
            </a:pPr>
            <a:fld id="{898BA0BD-1E1E-40E5-80A1-A1E9D1ED48C9}" type="slidenum">
              <a:rPr lang="en-US" smtClean="0"/>
              <a:pPr>
                <a:defRPr/>
              </a:pPr>
              <a:t>‹#›</a:t>
            </a:fld>
            <a:endParaRPr lang="en-US"/>
          </a:p>
        </p:txBody>
      </p:sp>
    </p:spTree>
    <p:extLst>
      <p:ext uri="{BB962C8B-B14F-4D97-AF65-F5344CB8AC3E}">
        <p14:creationId xmlns:p14="http://schemas.microsoft.com/office/powerpoint/2010/main" val="86928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BD5F10BA-DC90-4F2B-B844-093ACD518778}" type="datetime1">
              <a:rPr lang="en-US" smtClean="0"/>
              <a:t>10/20/2017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US" smtClean="0"/>
              <a:t>www.csustan.edu/ati</a:t>
            </a:r>
            <a:endParaRPr lang="en-US"/>
          </a:p>
        </p:txBody>
      </p:sp>
      <p:sp>
        <p:nvSpPr>
          <p:cNvPr id="9" name="Slide Number Placeholder 8"/>
          <p:cNvSpPr>
            <a:spLocks noGrp="1"/>
          </p:cNvSpPr>
          <p:nvPr>
            <p:ph type="sldNum" sz="quarter" idx="12"/>
          </p:nvPr>
        </p:nvSpPr>
        <p:spPr/>
        <p:txBody>
          <a:bodyPr/>
          <a:lstStyle/>
          <a:p>
            <a:pPr>
              <a:defRPr/>
            </a:pPr>
            <a:fld id="{8E37D5F8-8F92-44E3-8D3A-2CD98F65817E}" type="slidenum">
              <a:rPr lang="en-US" smtClean="0"/>
              <a:pPr>
                <a:defRPr/>
              </a:pPr>
              <a:t>‹#›</a:t>
            </a:fld>
            <a:endParaRPr lang="en-US"/>
          </a:p>
        </p:txBody>
      </p:sp>
    </p:spTree>
    <p:extLst>
      <p:ext uri="{BB962C8B-B14F-4D97-AF65-F5344CB8AC3E}">
        <p14:creationId xmlns:p14="http://schemas.microsoft.com/office/powerpoint/2010/main" val="78263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FFAF73C7-28BD-4195-9129-E4251219DD97}" type="datetime1">
              <a:rPr lang="en-US" smtClean="0"/>
              <a:t>10/20/2017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r>
              <a:rPr lang="en-US" smtClean="0"/>
              <a:t>www.csustan.edu/ati</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0A52013A-A571-4480-A8C0-326247303404}" type="slidenum">
              <a:rPr lang="en-US" smtClean="0"/>
              <a:pPr>
                <a:defRPr/>
              </a:pPr>
              <a:t>‹#›</a:t>
            </a:fld>
            <a:endParaRPr lang="en-US"/>
          </a:p>
        </p:txBody>
      </p:sp>
    </p:spTree>
    <p:extLst>
      <p:ext uri="{BB962C8B-B14F-4D97-AF65-F5344CB8AC3E}">
        <p14:creationId xmlns:p14="http://schemas.microsoft.com/office/powerpoint/2010/main" val="112677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CC40BB1-870A-4D26-BE88-729AA328B68E}" type="datetime1">
              <a:rPr lang="en-US" smtClean="0"/>
              <a:t>10/20/2017</a:t>
            </a:fld>
            <a:endParaRPr lang="en-US"/>
          </a:p>
        </p:txBody>
      </p:sp>
      <p:sp>
        <p:nvSpPr>
          <p:cNvPr id="6" name="Footer Placeholder 5"/>
          <p:cNvSpPr>
            <a:spLocks noGrp="1"/>
          </p:cNvSpPr>
          <p:nvPr>
            <p:ph type="ftr" sz="quarter" idx="11"/>
          </p:nvPr>
        </p:nvSpPr>
        <p:spPr/>
        <p:txBody>
          <a:bodyPr/>
          <a:lstStyle/>
          <a:p>
            <a:pPr>
              <a:defRPr/>
            </a:pPr>
            <a:r>
              <a:rPr lang="en-US" smtClean="0"/>
              <a:t>www.csustan.edu/ati</a:t>
            </a:r>
            <a:endParaRPr lang="en-US"/>
          </a:p>
        </p:txBody>
      </p:sp>
      <p:sp>
        <p:nvSpPr>
          <p:cNvPr id="7" name="Slide Number Placeholder 6"/>
          <p:cNvSpPr>
            <a:spLocks noGrp="1"/>
          </p:cNvSpPr>
          <p:nvPr>
            <p:ph type="sldNum" sz="quarter" idx="12"/>
          </p:nvPr>
        </p:nvSpPr>
        <p:spPr/>
        <p:txBody>
          <a:bodyPr/>
          <a:lstStyle/>
          <a:p>
            <a:pPr>
              <a:defRPr/>
            </a:pPr>
            <a:fld id="{37F16831-B8CE-4E3E-A2AF-9267198F8843}" type="slidenum">
              <a:rPr lang="en-US" smtClean="0"/>
              <a:pPr>
                <a:defRPr/>
              </a:pPr>
              <a:t>‹#›</a:t>
            </a:fld>
            <a:endParaRPr lang="en-US"/>
          </a:p>
        </p:txBody>
      </p:sp>
    </p:spTree>
    <p:extLst>
      <p:ext uri="{BB962C8B-B14F-4D97-AF65-F5344CB8AC3E}">
        <p14:creationId xmlns:p14="http://schemas.microsoft.com/office/powerpoint/2010/main" val="26232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EF18ACE3-5E18-4C87-A863-1C745E60DA75}" type="datetime1">
              <a:rPr lang="en-US" smtClean="0"/>
              <a:t>10/20/2017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smtClean="0"/>
              <a:t>www.csustan.edu/ati</a:t>
            </a: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98803FB4-F0FF-40E1-94E3-BA6FAFC87B38}"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034200"/>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sustan.edu/at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csustan.edu/ati"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gpillsbury@csustan.ed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chart" Target="../charts/chart1.xml"/><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chart" Target="../charts/chart2.xml"/><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qOmNUlWMcEs&amp;feature=youtu.b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teachingcommons.cdl.edu/access/resources/fwis.s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firstmonday.org/ojs/index.php/fm/article/viewArticle/3666/3077"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ww.csustan.edu/ati"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tgillihan@csustan.edu" TargetMode="External"/><Relationship Id="rId7" Type="http://schemas.openxmlformats.org/officeDocument/2006/relationships/hyperlink" Target="http://www.csustan.edu/ati"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www.csustan.edu/ati/" TargetMode="External"/><Relationship Id="rId5" Type="http://schemas.openxmlformats.org/officeDocument/2006/relationships/hyperlink" Target="mailto:tmewilliams@csustan.edu" TargetMode="External"/><Relationship Id="rId4" Type="http://schemas.openxmlformats.org/officeDocument/2006/relationships/hyperlink" Target="mailto:gpillsbury@csustan.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calstate.edu/eo/EO-926.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eaLnBrk="1" fontAlgn="auto" hangingPunct="1">
              <a:spcAft>
                <a:spcPts val="0"/>
              </a:spcAft>
              <a:defRPr/>
            </a:pPr>
            <a:r>
              <a:rPr lang="en-US" dirty="0" smtClean="0"/>
              <a:t>Accessible Technology Initiative</a:t>
            </a:r>
            <a:endParaRPr lang="en-US" dirty="0"/>
          </a:p>
        </p:txBody>
      </p:sp>
      <p:sp>
        <p:nvSpPr>
          <p:cNvPr id="8195" name="Subtitle 2"/>
          <p:cNvSpPr>
            <a:spLocks noGrp="1"/>
          </p:cNvSpPr>
          <p:nvPr>
            <p:ph type="subTitle" idx="1"/>
          </p:nvPr>
        </p:nvSpPr>
        <p:spPr>
          <a:xfrm>
            <a:off x="825038" y="4455620"/>
            <a:ext cx="7543800" cy="1564179"/>
          </a:xfrm>
        </p:spPr>
        <p:txBody>
          <a:bodyPr>
            <a:normAutofit lnSpcReduction="10000"/>
          </a:bodyPr>
          <a:lstStyle/>
          <a:p>
            <a:pPr eaLnBrk="1" hangingPunct="1"/>
            <a:r>
              <a:rPr lang="en-US" sz="4000" b="1" dirty="0" smtClean="0"/>
              <a:t>Online Course Development</a:t>
            </a:r>
          </a:p>
          <a:p>
            <a:pPr eaLnBrk="1" hangingPunct="1"/>
            <a:r>
              <a:rPr lang="en-US" b="1" dirty="0" smtClean="0"/>
              <a:t>Tawn Gillihan, OIT</a:t>
            </a:r>
          </a:p>
          <a:p>
            <a:pPr algn="r" eaLnBrk="1" hangingPunct="1"/>
            <a:r>
              <a:rPr lang="en-US" b="1" dirty="0" smtClean="0"/>
              <a:t>www.csustan.edu/ati</a:t>
            </a:r>
          </a:p>
        </p:txBody>
      </p:sp>
      <p:sp>
        <p:nvSpPr>
          <p:cNvPr id="8196"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r>
              <a:rPr lang="en-US" smtClean="0">
                <a:solidFill>
                  <a:schemeClr val="tx2"/>
                </a:solidFill>
              </a:rPr>
              <a:t>www.csustan.edu/ati</a:t>
            </a:r>
            <a:endParaRPr lang="en-US" dirty="0" smtClean="0">
              <a:solidFill>
                <a:schemeClr val="tx2"/>
              </a:solidFill>
            </a:endParaRPr>
          </a:p>
        </p:txBody>
      </p:sp>
      <p:sp>
        <p:nvSpPr>
          <p:cNvPr id="3" name="Slide Number Placeholder 2"/>
          <p:cNvSpPr>
            <a:spLocks noGrp="1"/>
          </p:cNvSpPr>
          <p:nvPr>
            <p:ph type="sldNum" sz="quarter" idx="12"/>
          </p:nvPr>
        </p:nvSpPr>
        <p:spPr/>
        <p:txBody>
          <a:bodyPr/>
          <a:lstStyle/>
          <a:p>
            <a:pPr>
              <a:defRPr/>
            </a:pPr>
            <a:fld id="{9AD31DF9-F17E-4F93-9EDD-EC008E67A009}"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6324600" cy="717550"/>
          </a:xfrm>
        </p:spPr>
        <p:txBody>
          <a:bodyPr>
            <a:normAutofit/>
          </a:bodyPr>
          <a:lstStyle/>
          <a:p>
            <a:r>
              <a:rPr lang="en-US" b="1" dirty="0" smtClean="0"/>
              <a:t>Non-Apparent Disabilities</a:t>
            </a:r>
            <a:endParaRPr lang="en-US" b="1" dirty="0"/>
          </a:p>
        </p:txBody>
      </p:sp>
      <p:sp>
        <p:nvSpPr>
          <p:cNvPr id="4" name="Content Placeholder 3"/>
          <p:cNvSpPr>
            <a:spLocks noGrp="1"/>
          </p:cNvSpPr>
          <p:nvPr>
            <p:ph sz="quarter" idx="4"/>
          </p:nvPr>
        </p:nvSpPr>
        <p:spPr>
          <a:xfrm>
            <a:off x="914400" y="1828800"/>
            <a:ext cx="6781800" cy="4724400"/>
          </a:xfrm>
        </p:spPr>
        <p:txBody>
          <a:bodyPr>
            <a:normAutofit lnSpcReduction="10000"/>
          </a:bodyPr>
          <a:lstStyle/>
          <a:p>
            <a:pPr>
              <a:buFont typeface="Wingdings" panose="05000000000000000000" pitchFamily="2" charset="2"/>
              <a:buChar char="§"/>
            </a:pPr>
            <a:r>
              <a:rPr lang="en-US" sz="3200" b="1" dirty="0" smtClean="0"/>
              <a:t>Traumatic Brain Injury</a:t>
            </a:r>
          </a:p>
          <a:p>
            <a:pPr>
              <a:buFont typeface="Wingdings" panose="05000000000000000000" pitchFamily="2" charset="2"/>
              <a:buChar char="§"/>
            </a:pPr>
            <a:r>
              <a:rPr lang="en-US" sz="3200" b="1" dirty="0" smtClean="0"/>
              <a:t>PTSD</a:t>
            </a:r>
          </a:p>
          <a:p>
            <a:pPr>
              <a:buFont typeface="Wingdings" panose="05000000000000000000" pitchFamily="2" charset="2"/>
              <a:buChar char="§"/>
            </a:pPr>
            <a:r>
              <a:rPr lang="en-US" sz="3200" b="1" dirty="0" smtClean="0"/>
              <a:t>Learning Disability</a:t>
            </a:r>
          </a:p>
          <a:p>
            <a:pPr>
              <a:buFont typeface="Wingdings" panose="05000000000000000000" pitchFamily="2" charset="2"/>
              <a:buChar char="§"/>
            </a:pPr>
            <a:r>
              <a:rPr lang="en-US" sz="3200" b="1" dirty="0" smtClean="0"/>
              <a:t>Mental/Emotional Health Issue</a:t>
            </a:r>
          </a:p>
          <a:p>
            <a:pPr>
              <a:buFont typeface="Wingdings" panose="05000000000000000000" pitchFamily="2" charset="2"/>
              <a:buChar char="§"/>
            </a:pPr>
            <a:r>
              <a:rPr lang="en-US" sz="3200" b="1" dirty="0" smtClean="0"/>
              <a:t>Chronic Health Condition</a:t>
            </a:r>
          </a:p>
          <a:p>
            <a:endParaRPr lang="en-US" sz="1800" dirty="0" smtClean="0"/>
          </a:p>
          <a:p>
            <a:pPr marL="285750" indent="-285750">
              <a:buFont typeface="Arial" panose="020B0604020202020204" pitchFamily="34" charset="0"/>
              <a:buChar char="•"/>
            </a:pPr>
            <a:r>
              <a:rPr lang="en-US" sz="2400" dirty="0" smtClean="0">
                <a:solidFill>
                  <a:schemeClr val="tx1"/>
                </a:solidFill>
              </a:rPr>
              <a:t>Often undisclosed </a:t>
            </a:r>
          </a:p>
          <a:p>
            <a:pPr marL="285750" indent="-285750">
              <a:buFont typeface="Arial" panose="020B0604020202020204" pitchFamily="34" charset="0"/>
              <a:buChar char="•"/>
            </a:pPr>
            <a:r>
              <a:rPr lang="en-US" sz="2400" dirty="0" smtClean="0">
                <a:solidFill>
                  <a:schemeClr val="tx1"/>
                </a:solidFill>
              </a:rPr>
              <a:t>Often unregistered with DRS</a:t>
            </a:r>
            <a:endParaRPr lang="en-US" sz="2400" dirty="0">
              <a:solidFill>
                <a:schemeClr val="tx1"/>
              </a:solidFill>
            </a:endParaRPr>
          </a:p>
          <a:p>
            <a:pPr marL="285750" indent="-285750">
              <a:buFont typeface="Arial" panose="020B0604020202020204" pitchFamily="34" charset="0"/>
              <a:buChar char="•"/>
            </a:pPr>
            <a:r>
              <a:rPr lang="en-US" sz="2400" dirty="0" smtClean="0">
                <a:solidFill>
                  <a:schemeClr val="tx1"/>
                </a:solidFill>
              </a:rPr>
              <a:t>At least 11% </a:t>
            </a:r>
            <a:r>
              <a:rPr lang="en-US" sz="2400" dirty="0">
                <a:solidFill>
                  <a:schemeClr val="tx1"/>
                </a:solidFill>
              </a:rPr>
              <a:t>of all </a:t>
            </a:r>
            <a:r>
              <a:rPr lang="en-US" sz="2400" dirty="0" smtClean="0">
                <a:solidFill>
                  <a:schemeClr val="tx1"/>
                </a:solidFill>
              </a:rPr>
              <a:t>students in higher education</a:t>
            </a:r>
            <a:endParaRPr lang="en-US" sz="2400" dirty="0"/>
          </a:p>
        </p:txBody>
      </p:sp>
      <p:sp>
        <p:nvSpPr>
          <p:cNvPr id="3" name="Footer Placeholder 2"/>
          <p:cNvSpPr>
            <a:spLocks noGrp="1"/>
          </p:cNvSpPr>
          <p:nvPr>
            <p:ph type="ftr" sz="quarter" idx="11"/>
          </p:nvPr>
        </p:nvSpPr>
        <p:spPr/>
        <p:txBody>
          <a:bodyPr/>
          <a:lstStyle/>
          <a:p>
            <a:pPr>
              <a:defRPr/>
            </a:pPr>
            <a:r>
              <a:rPr lang="en-US" smtClean="0"/>
              <a:t>www.csustan.edu/ati</a:t>
            </a:r>
            <a:endParaRPr lang="en-US"/>
          </a:p>
        </p:txBody>
      </p:sp>
      <p:sp>
        <p:nvSpPr>
          <p:cNvPr id="5" name="Slide Number Placeholder 4"/>
          <p:cNvSpPr>
            <a:spLocks noGrp="1"/>
          </p:cNvSpPr>
          <p:nvPr>
            <p:ph type="sldNum" sz="quarter" idx="12"/>
          </p:nvPr>
        </p:nvSpPr>
        <p:spPr/>
        <p:txBody>
          <a:bodyPr/>
          <a:lstStyle/>
          <a:p>
            <a:pPr>
              <a:defRPr/>
            </a:pPr>
            <a:fld id="{8C3CE574-48F9-49C8-95F6-D7D862D422EF}" type="slidenum">
              <a:rPr lang="en-US" smtClean="0"/>
              <a:pPr>
                <a:defRPr/>
              </a:pPr>
              <a:t>10</a:t>
            </a:fld>
            <a:endParaRPr lang="en-US"/>
          </a:p>
        </p:txBody>
      </p:sp>
    </p:spTree>
    <p:extLst>
      <p:ext uri="{BB962C8B-B14F-4D97-AF65-F5344CB8AC3E}">
        <p14:creationId xmlns:p14="http://schemas.microsoft.com/office/powerpoint/2010/main" val="109790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452" y="685800"/>
            <a:ext cx="6347713" cy="838200"/>
          </a:xfrm>
        </p:spPr>
        <p:txBody>
          <a:bodyPr/>
          <a:lstStyle/>
          <a:p>
            <a:r>
              <a:rPr lang="en-US" b="1" dirty="0"/>
              <a:t>Additional </a:t>
            </a:r>
            <a:r>
              <a:rPr lang="en-US" b="1" dirty="0" smtClean="0"/>
              <a:t>Limitations</a:t>
            </a:r>
            <a:endParaRPr lang="en-US" b="1" dirty="0"/>
          </a:p>
        </p:txBody>
      </p:sp>
      <p:sp>
        <p:nvSpPr>
          <p:cNvPr id="6" name="Content Placeholder 3"/>
          <p:cNvSpPr>
            <a:spLocks noGrp="1"/>
          </p:cNvSpPr>
          <p:nvPr>
            <p:ph sz="quarter" idx="4"/>
          </p:nvPr>
        </p:nvSpPr>
        <p:spPr>
          <a:xfrm>
            <a:off x="914400" y="1752600"/>
            <a:ext cx="6781800" cy="4495800"/>
          </a:xfrm>
        </p:spPr>
        <p:txBody>
          <a:bodyPr>
            <a:noAutofit/>
          </a:bodyPr>
          <a:lstStyle/>
          <a:p>
            <a:pPr>
              <a:buFont typeface="Wingdings" panose="05000000000000000000" pitchFamily="2" charset="2"/>
              <a:buChar char="§"/>
            </a:pPr>
            <a:r>
              <a:rPr lang="en-US" sz="3200" dirty="0" smtClean="0"/>
              <a:t>Different learning styles</a:t>
            </a:r>
          </a:p>
          <a:p>
            <a:pPr>
              <a:buFont typeface="Wingdings" panose="05000000000000000000" pitchFamily="2" charset="2"/>
              <a:buChar char="§"/>
            </a:pPr>
            <a:r>
              <a:rPr lang="en-US" sz="3200" dirty="0" smtClean="0"/>
              <a:t>Language/Culture</a:t>
            </a:r>
          </a:p>
          <a:p>
            <a:pPr>
              <a:buFont typeface="Wingdings" panose="05000000000000000000" pitchFamily="2" charset="2"/>
              <a:buChar char="§"/>
            </a:pPr>
            <a:r>
              <a:rPr lang="en-US" sz="3200" dirty="0" smtClean="0"/>
              <a:t>Limited access to technology</a:t>
            </a:r>
          </a:p>
          <a:p>
            <a:pPr>
              <a:buFont typeface="Wingdings" panose="05000000000000000000" pitchFamily="2" charset="2"/>
              <a:buChar char="§"/>
            </a:pPr>
            <a:r>
              <a:rPr lang="en-US" sz="3200" dirty="0" smtClean="0"/>
              <a:t>Aging-related limitations</a:t>
            </a:r>
          </a:p>
          <a:p>
            <a:pPr>
              <a:buFont typeface="Wingdings" panose="05000000000000000000" pitchFamily="2" charset="2"/>
              <a:buChar char="§"/>
            </a:pPr>
            <a:r>
              <a:rPr lang="en-US" sz="3200" dirty="0" smtClean="0"/>
              <a:t>Distance learning</a:t>
            </a:r>
          </a:p>
          <a:p>
            <a:pPr>
              <a:buFont typeface="Wingdings" panose="05000000000000000000" pitchFamily="2" charset="2"/>
              <a:buChar char="§"/>
            </a:pPr>
            <a:r>
              <a:rPr lang="en-US" sz="3200" dirty="0" smtClean="0"/>
              <a:t>Unaware of resources</a:t>
            </a:r>
          </a:p>
          <a:p>
            <a:pPr>
              <a:buFont typeface="Wingdings" panose="05000000000000000000" pitchFamily="2" charset="2"/>
              <a:buChar char="§"/>
            </a:pPr>
            <a:r>
              <a:rPr lang="en-US" sz="3200" dirty="0" smtClean="0"/>
              <a:t>Stress</a:t>
            </a:r>
            <a:endParaRPr lang="en-US" sz="1800" dirty="0" smtClean="0"/>
          </a:p>
        </p:txBody>
      </p:sp>
      <p:sp>
        <p:nvSpPr>
          <p:cNvPr id="3" name="Footer Placeholder 2"/>
          <p:cNvSpPr>
            <a:spLocks noGrp="1"/>
          </p:cNvSpPr>
          <p:nvPr>
            <p:ph type="ftr" sz="quarter" idx="11"/>
          </p:nvPr>
        </p:nvSpPr>
        <p:spPr/>
        <p:txBody>
          <a:bodyPr/>
          <a:lstStyle/>
          <a:p>
            <a:pPr>
              <a:defRPr/>
            </a:pPr>
            <a:r>
              <a:rPr lang="en-US" smtClean="0"/>
              <a:t>www.csustan.edu/ati</a:t>
            </a:r>
            <a:endParaRPr lang="en-US"/>
          </a:p>
        </p:txBody>
      </p:sp>
      <p:sp>
        <p:nvSpPr>
          <p:cNvPr id="4" name="Slide Number Placeholder 3"/>
          <p:cNvSpPr>
            <a:spLocks noGrp="1"/>
          </p:cNvSpPr>
          <p:nvPr>
            <p:ph type="sldNum" sz="quarter" idx="12"/>
          </p:nvPr>
        </p:nvSpPr>
        <p:spPr/>
        <p:txBody>
          <a:bodyPr/>
          <a:lstStyle/>
          <a:p>
            <a:pPr>
              <a:defRPr/>
            </a:pPr>
            <a:fld id="{8C3CE574-48F9-49C8-95F6-D7D862D422EF}" type="slidenum">
              <a:rPr lang="en-US" smtClean="0"/>
              <a:pPr>
                <a:defRPr/>
              </a:pPr>
              <a:t>11</a:t>
            </a:fld>
            <a:endParaRPr lang="en-US"/>
          </a:p>
        </p:txBody>
      </p:sp>
    </p:spTree>
    <p:extLst>
      <p:ext uri="{BB962C8B-B14F-4D97-AF65-F5344CB8AC3E}">
        <p14:creationId xmlns:p14="http://schemas.microsoft.com/office/powerpoint/2010/main" val="748403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chemeClr val="accent4">
                    <a:lumMod val="50000"/>
                  </a:schemeClr>
                </a:solidFill>
              </a:rPr>
              <a:t>Creating</a:t>
            </a:r>
            <a:br>
              <a:rPr lang="en-US" b="1" dirty="0" smtClean="0">
                <a:solidFill>
                  <a:schemeClr val="accent4">
                    <a:lumMod val="50000"/>
                  </a:schemeClr>
                </a:solidFill>
              </a:rPr>
            </a:br>
            <a:r>
              <a:rPr lang="en-US" b="1" dirty="0" smtClean="0">
                <a:solidFill>
                  <a:schemeClr val="accent4">
                    <a:lumMod val="50000"/>
                  </a:schemeClr>
                </a:solidFill>
              </a:rPr>
              <a:t>Accessible Electronic Content</a:t>
            </a:r>
            <a:endParaRPr lang="en-US" dirty="0"/>
          </a:p>
        </p:txBody>
      </p:sp>
      <p:sp>
        <p:nvSpPr>
          <p:cNvPr id="4" name="Footer Placeholder 3"/>
          <p:cNvSpPr>
            <a:spLocks noGrp="1"/>
          </p:cNvSpPr>
          <p:nvPr>
            <p:ph type="ftr" sz="quarter" idx="11"/>
          </p:nvPr>
        </p:nvSpPr>
        <p:spPr/>
        <p:txBody>
          <a:bodyPr/>
          <a:lstStyle/>
          <a:p>
            <a:pPr>
              <a:defRPr/>
            </a:pPr>
            <a:r>
              <a:rPr lang="en-US" smtClean="0"/>
              <a:t>www.csustan.edu/ati</a:t>
            </a:r>
            <a:endParaRPr lang="en-US"/>
          </a:p>
        </p:txBody>
      </p:sp>
      <p:sp>
        <p:nvSpPr>
          <p:cNvPr id="5" name="Slide Number Placeholder 4"/>
          <p:cNvSpPr>
            <a:spLocks noGrp="1"/>
          </p:cNvSpPr>
          <p:nvPr>
            <p:ph type="sldNum" sz="quarter" idx="12"/>
          </p:nvPr>
        </p:nvSpPr>
        <p:spPr/>
        <p:txBody>
          <a:bodyPr/>
          <a:lstStyle/>
          <a:p>
            <a:pPr>
              <a:defRPr/>
            </a:pPr>
            <a:fld id="{9AD31DF9-F17E-4F93-9EDD-EC008E67A009}" type="slidenum">
              <a:rPr lang="en-US" smtClean="0"/>
              <a:pPr>
                <a:defRPr/>
              </a:pPr>
              <a:t>12</a:t>
            </a:fld>
            <a:endParaRPr lang="en-US"/>
          </a:p>
        </p:txBody>
      </p:sp>
    </p:spTree>
    <p:extLst>
      <p:ext uri="{BB962C8B-B14F-4D97-AF65-F5344CB8AC3E}">
        <p14:creationId xmlns:p14="http://schemas.microsoft.com/office/powerpoint/2010/main" val="98947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Clearly</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100" dirty="0"/>
              <a:t>Use the simplest language appropriate for your content</a:t>
            </a:r>
          </a:p>
          <a:p>
            <a:pPr>
              <a:buFont typeface="Arial" panose="020B0604020202020204" pitchFamily="34" charset="0"/>
              <a:buChar char="•"/>
            </a:pPr>
            <a:r>
              <a:rPr lang="en-US" sz="2100" dirty="0"/>
              <a:t>Use illustrations, icons, etc. to supplement text</a:t>
            </a:r>
          </a:p>
          <a:p>
            <a:pPr>
              <a:buFont typeface="Arial" panose="020B0604020202020204" pitchFamily="34" charset="0"/>
              <a:buChar char="•"/>
            </a:pPr>
            <a:r>
              <a:rPr lang="en-US" sz="2100" dirty="0"/>
              <a:t>Check spelling, grammar, and readability</a:t>
            </a:r>
          </a:p>
          <a:p>
            <a:pPr>
              <a:buFont typeface="Arial" panose="020B0604020202020204" pitchFamily="34" charset="0"/>
              <a:buChar char="•"/>
            </a:pPr>
            <a:r>
              <a:rPr lang="en-US" sz="2100" dirty="0"/>
              <a:t>Be careful with abbreviations, jargon, complex language, or anything that might confuse the reader</a:t>
            </a:r>
          </a:p>
          <a:p>
            <a:pPr>
              <a:buFont typeface="Arial" panose="020B0604020202020204" pitchFamily="34" charset="0"/>
              <a:buChar char="•"/>
            </a:pPr>
            <a:r>
              <a:rPr lang="en-US" sz="2100" dirty="0"/>
              <a:t>AVOID THE USE OF ALL CAPS AS IT CAN BE DIFFICULT TO READ</a:t>
            </a:r>
          </a:p>
        </p:txBody>
      </p:sp>
      <p:sp>
        <p:nvSpPr>
          <p:cNvPr id="4" name="Footer Placeholder 3"/>
          <p:cNvSpPr>
            <a:spLocks noGrp="1"/>
          </p:cNvSpPr>
          <p:nvPr>
            <p:ph type="ftr" sz="quarter" idx="11"/>
          </p:nvPr>
        </p:nvSpPr>
        <p:spPr/>
        <p:txBody>
          <a:bodyPr/>
          <a:lstStyle/>
          <a:p>
            <a:pPr>
              <a:defRPr/>
            </a:pPr>
            <a:r>
              <a:rPr lang="en-US" smtClean="0"/>
              <a:t>www.csustan.edu/ati</a:t>
            </a:r>
            <a:endParaRPr lang="en-US"/>
          </a:p>
        </p:txBody>
      </p:sp>
      <p:sp>
        <p:nvSpPr>
          <p:cNvPr id="5" name="Slide Number Placeholder 4"/>
          <p:cNvSpPr>
            <a:spLocks noGrp="1"/>
          </p:cNvSpPr>
          <p:nvPr>
            <p:ph type="sldNum" sz="quarter" idx="12"/>
          </p:nvPr>
        </p:nvSpPr>
        <p:spPr/>
        <p:txBody>
          <a:bodyPr/>
          <a:lstStyle/>
          <a:p>
            <a:pPr>
              <a:defRPr/>
            </a:pPr>
            <a:fld id="{58A8C384-08AE-40E7-BE52-0066C30EE7A9}" type="slidenum">
              <a:rPr lang="en-US" smtClean="0"/>
              <a:pPr>
                <a:defRPr/>
              </a:pPr>
              <a:t>13</a:t>
            </a:fld>
            <a:endParaRPr lang="en-US"/>
          </a:p>
        </p:txBody>
      </p:sp>
    </p:spTree>
    <p:extLst>
      <p:ext uri="{BB962C8B-B14F-4D97-AF65-F5344CB8AC3E}">
        <p14:creationId xmlns:p14="http://schemas.microsoft.com/office/powerpoint/2010/main" val="820771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50000"/>
                  </a:schemeClr>
                </a:solidFill>
              </a:rPr>
              <a:t>Use Good Semantic Structure - Styles</a:t>
            </a:r>
            <a:endParaRPr lang="en-US" dirty="0"/>
          </a:p>
        </p:txBody>
      </p:sp>
      <p:sp>
        <p:nvSpPr>
          <p:cNvPr id="3" name="Content Placeholder 2"/>
          <p:cNvSpPr>
            <a:spLocks noGrp="1"/>
          </p:cNvSpPr>
          <p:nvPr>
            <p:ph idx="1"/>
          </p:nvPr>
        </p:nvSpPr>
        <p:spPr>
          <a:xfrm>
            <a:off x="892480" y="1905001"/>
            <a:ext cx="7622870" cy="2971800"/>
          </a:xfrm>
        </p:spPr>
        <p:txBody>
          <a:bodyPr>
            <a:noAutofit/>
          </a:bodyPr>
          <a:lstStyle/>
          <a:p>
            <a:pPr>
              <a:buFont typeface="Arial" panose="020B0604020202020204" pitchFamily="34" charset="0"/>
              <a:buChar char="•"/>
            </a:pPr>
            <a:r>
              <a:rPr lang="en-US" sz="2100" dirty="0" smtClean="0"/>
              <a:t>Start in Word and use the Styles features to code the document</a:t>
            </a:r>
          </a:p>
          <a:p>
            <a:pPr>
              <a:buFont typeface="Arial" panose="020B0604020202020204" pitchFamily="34" charset="0"/>
              <a:buChar char="•"/>
            </a:pPr>
            <a:r>
              <a:rPr lang="en-US" sz="2100" dirty="0" smtClean="0"/>
              <a:t>Organize </a:t>
            </a:r>
            <a:r>
              <a:rPr lang="en-US" sz="2100" dirty="0"/>
              <a:t>your content using true headings and levels</a:t>
            </a:r>
          </a:p>
          <a:p>
            <a:pPr>
              <a:buFont typeface="Arial" panose="020B0604020202020204" pitchFamily="34" charset="0"/>
              <a:buChar char="•"/>
            </a:pPr>
            <a:r>
              <a:rPr lang="en-US" sz="2100" dirty="0"/>
              <a:t>Use true bulleted and numbered lists</a:t>
            </a:r>
          </a:p>
          <a:p>
            <a:pPr>
              <a:buFont typeface="Arial" panose="020B0604020202020204" pitchFamily="34" charset="0"/>
              <a:buChar char="•"/>
            </a:pPr>
            <a:r>
              <a:rPr lang="en-US" sz="2100" dirty="0"/>
              <a:t>Provide a table of contents for long documents</a:t>
            </a:r>
          </a:p>
          <a:p>
            <a:pPr>
              <a:buFont typeface="Arial" panose="020B0604020202020204" pitchFamily="34" charset="0"/>
              <a:buChar char="•"/>
            </a:pPr>
            <a:r>
              <a:rPr lang="en-US" sz="2100" dirty="0"/>
              <a:t>Provide a title page for long documents</a:t>
            </a:r>
          </a:p>
          <a:p>
            <a:pPr>
              <a:buFont typeface="Arial" panose="020B0604020202020204" pitchFamily="34" charset="0"/>
              <a:buChar char="•"/>
            </a:pPr>
            <a:r>
              <a:rPr lang="en-US" sz="2100" dirty="0"/>
              <a:t>Use true columns rather than tabs to create structure</a:t>
            </a:r>
          </a:p>
        </p:txBody>
      </p:sp>
      <p:pic>
        <p:nvPicPr>
          <p:cNvPr id="4" name="Picture 3"/>
          <p:cNvPicPr>
            <a:picLocks noChangeAspect="1"/>
          </p:cNvPicPr>
          <p:nvPr/>
        </p:nvPicPr>
        <p:blipFill>
          <a:blip r:embed="rId2"/>
          <a:stretch>
            <a:fillRect/>
          </a:stretch>
        </p:blipFill>
        <p:spPr>
          <a:xfrm>
            <a:off x="1371600" y="4876800"/>
            <a:ext cx="6325914" cy="1074211"/>
          </a:xfrm>
          <a:prstGeom prst="rect">
            <a:avLst/>
          </a:prstGeom>
        </p:spPr>
      </p:pic>
      <p:sp>
        <p:nvSpPr>
          <p:cNvPr id="5" name="Footer Placeholder 4"/>
          <p:cNvSpPr>
            <a:spLocks noGrp="1"/>
          </p:cNvSpPr>
          <p:nvPr>
            <p:ph type="ftr" sz="quarter" idx="11"/>
          </p:nvPr>
        </p:nvSpPr>
        <p:spPr/>
        <p:txBody>
          <a:bodyPr/>
          <a:lstStyle/>
          <a:p>
            <a:pPr>
              <a:defRPr/>
            </a:pPr>
            <a:r>
              <a:rPr lang="en-US" smtClean="0"/>
              <a:t>www.csustan.edu/ati</a:t>
            </a:r>
            <a:endParaRPr lang="en-US"/>
          </a:p>
        </p:txBody>
      </p:sp>
      <p:sp>
        <p:nvSpPr>
          <p:cNvPr id="6" name="Slide Number Placeholder 5"/>
          <p:cNvSpPr>
            <a:spLocks noGrp="1"/>
          </p:cNvSpPr>
          <p:nvPr>
            <p:ph type="sldNum" sz="quarter" idx="12"/>
          </p:nvPr>
        </p:nvSpPr>
        <p:spPr/>
        <p:txBody>
          <a:bodyPr/>
          <a:lstStyle/>
          <a:p>
            <a:pPr>
              <a:defRPr/>
            </a:pPr>
            <a:fld id="{58A8C384-08AE-40E7-BE52-0066C30EE7A9}" type="slidenum">
              <a:rPr lang="en-US" smtClean="0"/>
              <a:pPr>
                <a:defRPr/>
              </a:pPr>
              <a:t>14</a:t>
            </a:fld>
            <a:endParaRPr lang="en-US"/>
          </a:p>
        </p:txBody>
      </p:sp>
    </p:spTree>
    <p:extLst>
      <p:ext uri="{BB962C8B-B14F-4D97-AF65-F5344CB8AC3E}">
        <p14:creationId xmlns:p14="http://schemas.microsoft.com/office/powerpoint/2010/main" val="3755992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50000"/>
                  </a:schemeClr>
                </a:solidFill>
              </a:rPr>
              <a:t>Remember Users with Visual Disabilities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100" dirty="0"/>
              <a:t>Do not use color alone to convey information (e.g., “Items in red are due this week”)</a:t>
            </a:r>
          </a:p>
          <a:p>
            <a:pPr>
              <a:buFont typeface="Arial" panose="020B0604020202020204" pitchFamily="34" charset="0"/>
              <a:buChar char="•"/>
            </a:pPr>
            <a:r>
              <a:rPr lang="en-US" sz="2100" dirty="0"/>
              <a:t>Make sure that color contrast is strong between text and background</a:t>
            </a:r>
          </a:p>
          <a:p>
            <a:pPr>
              <a:buFont typeface="Arial" panose="020B0604020202020204" pitchFamily="34" charset="0"/>
              <a:buChar char="•"/>
            </a:pPr>
            <a:r>
              <a:rPr lang="en-US" sz="2100" dirty="0"/>
              <a:t>Use adequate text size and a readable font (e.g., Verdana, 12 </a:t>
            </a:r>
            <a:r>
              <a:rPr lang="en-US" sz="2100" dirty="0" err="1"/>
              <a:t>pt</a:t>
            </a:r>
            <a:r>
              <a:rPr lang="en-US" sz="2100" dirty="0"/>
              <a:t>)</a:t>
            </a:r>
          </a:p>
        </p:txBody>
      </p:sp>
      <p:pic>
        <p:nvPicPr>
          <p:cNvPr id="4" name="Picture 3"/>
          <p:cNvPicPr>
            <a:picLocks noChangeAspect="1"/>
          </p:cNvPicPr>
          <p:nvPr/>
        </p:nvPicPr>
        <p:blipFill>
          <a:blip r:embed="rId2"/>
          <a:stretch>
            <a:fillRect/>
          </a:stretch>
        </p:blipFill>
        <p:spPr>
          <a:xfrm>
            <a:off x="1972849" y="4046563"/>
            <a:ext cx="5129408" cy="1530548"/>
          </a:xfrm>
          <a:prstGeom prst="rect">
            <a:avLst/>
          </a:prstGeom>
        </p:spPr>
      </p:pic>
      <p:sp>
        <p:nvSpPr>
          <p:cNvPr id="5" name="Footer Placeholder 4"/>
          <p:cNvSpPr>
            <a:spLocks noGrp="1"/>
          </p:cNvSpPr>
          <p:nvPr>
            <p:ph type="ftr" sz="quarter" idx="11"/>
          </p:nvPr>
        </p:nvSpPr>
        <p:spPr/>
        <p:txBody>
          <a:bodyPr/>
          <a:lstStyle/>
          <a:p>
            <a:pPr>
              <a:defRPr/>
            </a:pPr>
            <a:r>
              <a:rPr lang="en-US" smtClean="0"/>
              <a:t>www.csustan.edu/ati</a:t>
            </a:r>
            <a:endParaRPr lang="en-US"/>
          </a:p>
        </p:txBody>
      </p:sp>
      <p:sp>
        <p:nvSpPr>
          <p:cNvPr id="6" name="Slide Number Placeholder 5"/>
          <p:cNvSpPr>
            <a:spLocks noGrp="1"/>
          </p:cNvSpPr>
          <p:nvPr>
            <p:ph type="sldNum" sz="quarter" idx="12"/>
          </p:nvPr>
        </p:nvSpPr>
        <p:spPr/>
        <p:txBody>
          <a:bodyPr/>
          <a:lstStyle/>
          <a:p>
            <a:pPr>
              <a:defRPr/>
            </a:pPr>
            <a:fld id="{58A8C384-08AE-40E7-BE52-0066C30EE7A9}" type="slidenum">
              <a:rPr lang="en-US" smtClean="0"/>
              <a:pPr>
                <a:defRPr/>
              </a:pPr>
              <a:t>15</a:t>
            </a:fld>
            <a:endParaRPr lang="en-US"/>
          </a:p>
        </p:txBody>
      </p:sp>
    </p:spTree>
    <p:extLst>
      <p:ext uri="{BB962C8B-B14F-4D97-AF65-F5344CB8AC3E}">
        <p14:creationId xmlns:p14="http://schemas.microsoft.com/office/powerpoint/2010/main" val="1396224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50000"/>
                  </a:schemeClr>
                </a:solidFill>
              </a:rPr>
              <a:t>Keep Spreadsheets Simple</a:t>
            </a:r>
            <a:endParaRPr lang="en-US" dirty="0"/>
          </a:p>
        </p:txBody>
      </p:sp>
      <p:sp>
        <p:nvSpPr>
          <p:cNvPr id="3" name="Content Placeholder 2"/>
          <p:cNvSpPr>
            <a:spLocks noGrp="1"/>
          </p:cNvSpPr>
          <p:nvPr>
            <p:ph idx="1"/>
          </p:nvPr>
        </p:nvSpPr>
        <p:spPr>
          <a:xfrm>
            <a:off x="883086" y="2226469"/>
            <a:ext cx="3522944" cy="3393803"/>
          </a:xfrm>
        </p:spPr>
        <p:txBody>
          <a:bodyPr>
            <a:normAutofit/>
          </a:bodyPr>
          <a:lstStyle/>
          <a:p>
            <a:pPr>
              <a:buFont typeface="Arial" panose="020B0604020202020204" pitchFamily="34" charset="0"/>
              <a:buChar char="•"/>
            </a:pPr>
            <a:r>
              <a:rPr lang="en-US" sz="2100" dirty="0"/>
              <a:t>Spreadsheets should be simple</a:t>
            </a:r>
          </a:p>
          <a:p>
            <a:pPr>
              <a:buFont typeface="Arial" panose="020B0604020202020204" pitchFamily="34" charset="0"/>
              <a:buChar char="•"/>
            </a:pPr>
            <a:r>
              <a:rPr lang="en-US" sz="2100" dirty="0"/>
              <a:t>Create a logical reading order</a:t>
            </a:r>
          </a:p>
          <a:p>
            <a:pPr>
              <a:buFont typeface="Arial" panose="020B0604020202020204" pitchFamily="34" charset="0"/>
              <a:buChar char="•"/>
            </a:pPr>
            <a:r>
              <a:rPr lang="en-US" sz="2100" dirty="0"/>
              <a:t>Don’t rely on color to convey </a:t>
            </a:r>
            <a:r>
              <a:rPr lang="en-US" sz="2100" dirty="0" smtClean="0"/>
              <a:t>information</a:t>
            </a:r>
            <a:endParaRPr lang="en-US" sz="2100" dirty="0"/>
          </a:p>
        </p:txBody>
      </p:sp>
      <p:pic>
        <p:nvPicPr>
          <p:cNvPr id="3076" name="Picture 4" descr="screenshot of innaccessible doc that uses the color red to show overdue boo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8938" y="2292670"/>
            <a:ext cx="3611297"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screenshot of accessible doc that shows overdue books in own column, not just relying on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0192" y="4011866"/>
            <a:ext cx="3611297" cy="13716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smtClean="0"/>
              <a:t>www.csustan.edu/ati</a:t>
            </a:r>
            <a:endParaRPr lang="en-US"/>
          </a:p>
        </p:txBody>
      </p:sp>
      <p:sp>
        <p:nvSpPr>
          <p:cNvPr id="5" name="Slide Number Placeholder 4"/>
          <p:cNvSpPr>
            <a:spLocks noGrp="1"/>
          </p:cNvSpPr>
          <p:nvPr>
            <p:ph type="sldNum" sz="quarter" idx="12"/>
          </p:nvPr>
        </p:nvSpPr>
        <p:spPr/>
        <p:txBody>
          <a:bodyPr/>
          <a:lstStyle/>
          <a:p>
            <a:pPr>
              <a:defRPr/>
            </a:pPr>
            <a:fld id="{58A8C384-08AE-40E7-BE52-0066C30EE7A9}" type="slidenum">
              <a:rPr lang="en-US" smtClean="0"/>
              <a:pPr>
                <a:defRPr/>
              </a:pPr>
              <a:t>16</a:t>
            </a:fld>
            <a:endParaRPr lang="en-US"/>
          </a:p>
        </p:txBody>
      </p:sp>
    </p:spTree>
    <p:extLst>
      <p:ext uri="{BB962C8B-B14F-4D97-AF65-F5344CB8AC3E}">
        <p14:creationId xmlns:p14="http://schemas.microsoft.com/office/powerpoint/2010/main" val="805200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50000"/>
                  </a:schemeClr>
                </a:solidFill>
              </a:rPr>
              <a:t>Be Careful with Data Tables</a:t>
            </a:r>
            <a:endParaRPr lang="en-US" dirty="0"/>
          </a:p>
        </p:txBody>
      </p:sp>
      <p:sp>
        <p:nvSpPr>
          <p:cNvPr id="3" name="Content Placeholder 2"/>
          <p:cNvSpPr>
            <a:spLocks noGrp="1"/>
          </p:cNvSpPr>
          <p:nvPr>
            <p:ph idx="1"/>
          </p:nvPr>
        </p:nvSpPr>
        <p:spPr>
          <a:xfrm>
            <a:off x="911269" y="2226469"/>
            <a:ext cx="3494761" cy="3393803"/>
          </a:xfrm>
        </p:spPr>
        <p:txBody>
          <a:bodyPr>
            <a:normAutofit/>
          </a:bodyPr>
          <a:lstStyle/>
          <a:p>
            <a:pPr>
              <a:buFont typeface="Arial" panose="020B0604020202020204" pitchFamily="34" charset="0"/>
              <a:buChar char="•"/>
            </a:pPr>
            <a:r>
              <a:rPr lang="en-US" sz="2100" dirty="0"/>
              <a:t>Provide headers for data tables</a:t>
            </a:r>
          </a:p>
          <a:p>
            <a:pPr>
              <a:buFont typeface="Arial" panose="020B0604020202020204" pitchFamily="34" charset="0"/>
              <a:buChar char="•"/>
            </a:pPr>
            <a:r>
              <a:rPr lang="en-US" sz="2100" dirty="0"/>
              <a:t>Use a simple table structure</a:t>
            </a:r>
          </a:p>
          <a:p>
            <a:pPr>
              <a:buFont typeface="Arial" panose="020B0604020202020204" pitchFamily="34" charset="0"/>
              <a:buChar char="•"/>
            </a:pPr>
            <a:r>
              <a:rPr lang="en-US" sz="2100" dirty="0"/>
              <a:t>Do not use tables to create a visual layout</a:t>
            </a:r>
          </a:p>
          <a:p>
            <a:pPr>
              <a:buFont typeface="Arial" panose="020B0604020202020204" pitchFamily="34" charset="0"/>
              <a:buChar char="•"/>
            </a:pPr>
            <a:r>
              <a:rPr lang="en-US" sz="2100" dirty="0"/>
              <a:t>Consider a text alternative to a table</a:t>
            </a:r>
          </a:p>
        </p:txBody>
      </p:sp>
      <p:pic>
        <p:nvPicPr>
          <p:cNvPr id="5" name="Picture 4"/>
          <p:cNvPicPr>
            <a:picLocks noChangeAspect="1"/>
          </p:cNvPicPr>
          <p:nvPr/>
        </p:nvPicPr>
        <p:blipFill>
          <a:blip r:embed="rId2"/>
          <a:stretch>
            <a:fillRect/>
          </a:stretch>
        </p:blipFill>
        <p:spPr>
          <a:xfrm>
            <a:off x="4537553" y="3764579"/>
            <a:ext cx="4227533" cy="1855990"/>
          </a:xfrm>
          <a:prstGeom prst="rect">
            <a:avLst/>
          </a:prstGeom>
        </p:spPr>
      </p:pic>
      <p:pic>
        <p:nvPicPr>
          <p:cNvPr id="3074" name="Picture 2" descr="screenshot of Table button on the Microsoft ribb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740" y="1947486"/>
            <a:ext cx="3040346" cy="160599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smtClean="0"/>
              <a:t>www.csustan.edu/ati</a:t>
            </a:r>
            <a:endParaRPr lang="en-US"/>
          </a:p>
        </p:txBody>
      </p:sp>
      <p:sp>
        <p:nvSpPr>
          <p:cNvPr id="6" name="Slide Number Placeholder 5"/>
          <p:cNvSpPr>
            <a:spLocks noGrp="1"/>
          </p:cNvSpPr>
          <p:nvPr>
            <p:ph type="sldNum" sz="quarter" idx="12"/>
          </p:nvPr>
        </p:nvSpPr>
        <p:spPr/>
        <p:txBody>
          <a:bodyPr/>
          <a:lstStyle/>
          <a:p>
            <a:pPr>
              <a:defRPr/>
            </a:pPr>
            <a:fld id="{58A8C384-08AE-40E7-BE52-0066C30EE7A9}" type="slidenum">
              <a:rPr lang="en-US" smtClean="0"/>
              <a:pPr>
                <a:defRPr/>
              </a:pPr>
              <a:t>17</a:t>
            </a:fld>
            <a:endParaRPr lang="en-US"/>
          </a:p>
        </p:txBody>
      </p:sp>
    </p:spTree>
    <p:extLst>
      <p:ext uri="{BB962C8B-B14F-4D97-AF65-F5344CB8AC3E}">
        <p14:creationId xmlns:p14="http://schemas.microsoft.com/office/powerpoint/2010/main" val="230765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50000"/>
                  </a:schemeClr>
                </a:solidFill>
              </a:rPr>
              <a:t>Provide Alternative Text for Visual Elements</a:t>
            </a:r>
            <a:endParaRPr lang="en-US" dirty="0"/>
          </a:p>
        </p:txBody>
      </p:sp>
      <p:sp>
        <p:nvSpPr>
          <p:cNvPr id="3" name="Content Placeholder 2"/>
          <p:cNvSpPr>
            <a:spLocks noGrp="1"/>
          </p:cNvSpPr>
          <p:nvPr>
            <p:ph idx="1"/>
          </p:nvPr>
        </p:nvSpPr>
        <p:spPr>
          <a:xfrm>
            <a:off x="901874" y="2226468"/>
            <a:ext cx="4809995" cy="3515933"/>
          </a:xfrm>
        </p:spPr>
        <p:txBody>
          <a:bodyPr>
            <a:normAutofit/>
          </a:bodyPr>
          <a:lstStyle/>
          <a:p>
            <a:pPr>
              <a:buFont typeface="Arial" panose="020B0604020202020204" pitchFamily="34" charset="0"/>
              <a:buChar char="•"/>
            </a:pPr>
            <a:r>
              <a:rPr lang="en-US" sz="2100" dirty="0"/>
              <a:t>Add ‘Alt text’ to the image format Description field</a:t>
            </a:r>
          </a:p>
          <a:p>
            <a:pPr>
              <a:buFont typeface="Arial" panose="020B0604020202020204" pitchFamily="34" charset="0"/>
              <a:buChar char="•"/>
            </a:pPr>
            <a:r>
              <a:rPr lang="en-US" sz="2100" dirty="0"/>
              <a:t>Content and function alternative to the image</a:t>
            </a:r>
          </a:p>
          <a:p>
            <a:pPr>
              <a:buFont typeface="Arial" panose="020B0604020202020204" pitchFamily="34" charset="0"/>
              <a:buChar char="•"/>
            </a:pPr>
            <a:r>
              <a:rPr lang="en-US" sz="2100" dirty="0"/>
              <a:t>Avoid ‘image of’ or ‘picture of’ in description</a:t>
            </a:r>
          </a:p>
          <a:p>
            <a:pPr>
              <a:buFont typeface="Arial" panose="020B0604020202020204" pitchFamily="34" charset="0"/>
              <a:buChar char="•"/>
            </a:pPr>
            <a:r>
              <a:rPr lang="en-US" sz="2100" dirty="0"/>
              <a:t>Keep it simple</a:t>
            </a:r>
          </a:p>
          <a:p>
            <a:pPr>
              <a:buFont typeface="Arial" panose="020B0604020202020204" pitchFamily="34" charset="0"/>
              <a:buChar char="•"/>
            </a:pPr>
            <a:r>
              <a:rPr lang="en-US" sz="2100" dirty="0"/>
              <a:t>Use for images, charts, graphs, tables, etc.</a:t>
            </a:r>
          </a:p>
        </p:txBody>
      </p:sp>
      <p:pic>
        <p:nvPicPr>
          <p:cNvPr id="2050" name="Picture 2" descr="screenshot of Format Picture window with Size and Properties tab highlighted third from the le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576" y="2144299"/>
            <a:ext cx="2835833" cy="355827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smtClean="0"/>
              <a:t>www.csustan.edu/ati</a:t>
            </a:r>
            <a:endParaRPr lang="en-US"/>
          </a:p>
        </p:txBody>
      </p:sp>
      <p:sp>
        <p:nvSpPr>
          <p:cNvPr id="5" name="Slide Number Placeholder 4"/>
          <p:cNvSpPr>
            <a:spLocks noGrp="1"/>
          </p:cNvSpPr>
          <p:nvPr>
            <p:ph type="sldNum" sz="quarter" idx="12"/>
          </p:nvPr>
        </p:nvSpPr>
        <p:spPr/>
        <p:txBody>
          <a:bodyPr/>
          <a:lstStyle/>
          <a:p>
            <a:pPr>
              <a:defRPr/>
            </a:pPr>
            <a:fld id="{58A8C384-08AE-40E7-BE52-0066C30EE7A9}" type="slidenum">
              <a:rPr lang="en-US" smtClean="0"/>
              <a:pPr>
                <a:defRPr/>
              </a:pPr>
              <a:t>18</a:t>
            </a:fld>
            <a:endParaRPr lang="en-US"/>
          </a:p>
        </p:txBody>
      </p:sp>
    </p:spTree>
    <p:extLst>
      <p:ext uri="{BB962C8B-B14F-4D97-AF65-F5344CB8AC3E}">
        <p14:creationId xmlns:p14="http://schemas.microsoft.com/office/powerpoint/2010/main" val="2057711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50000"/>
                  </a:schemeClr>
                </a:solidFill>
              </a:rPr>
              <a:t>Ensure Links are Descriptive</a:t>
            </a:r>
            <a:endParaRPr lang="en-US" dirty="0"/>
          </a:p>
        </p:txBody>
      </p:sp>
      <p:sp>
        <p:nvSpPr>
          <p:cNvPr id="3" name="Content Placeholder 2"/>
          <p:cNvSpPr>
            <a:spLocks noGrp="1"/>
          </p:cNvSpPr>
          <p:nvPr>
            <p:ph idx="1"/>
          </p:nvPr>
        </p:nvSpPr>
        <p:spPr>
          <a:xfrm>
            <a:off x="920663" y="2226468"/>
            <a:ext cx="3372633" cy="3421988"/>
          </a:xfrm>
        </p:spPr>
        <p:txBody>
          <a:bodyPr>
            <a:normAutofit/>
          </a:bodyPr>
          <a:lstStyle/>
          <a:p>
            <a:pPr>
              <a:buFont typeface="Arial" panose="020B0604020202020204" pitchFamily="34" charset="0"/>
              <a:buChar char="•"/>
            </a:pPr>
            <a:r>
              <a:rPr lang="en-US" sz="2100" dirty="0"/>
              <a:t>Avoid using ‘Click Here’, ‘More’, ‘Continue’, etc.</a:t>
            </a:r>
          </a:p>
          <a:p>
            <a:pPr>
              <a:buFont typeface="Arial" panose="020B0604020202020204" pitchFamily="34" charset="0"/>
              <a:buChar char="•"/>
            </a:pPr>
            <a:r>
              <a:rPr lang="en-US" sz="2100" dirty="0"/>
              <a:t>Only show the URL if the document is being printed</a:t>
            </a:r>
          </a:p>
          <a:p>
            <a:pPr>
              <a:buFont typeface="Arial" panose="020B0604020202020204" pitchFamily="34" charset="0"/>
              <a:buChar char="•"/>
            </a:pPr>
            <a:r>
              <a:rPr lang="en-US" sz="2100" dirty="0"/>
              <a:t>Use a descriptive phrase</a:t>
            </a:r>
          </a:p>
        </p:txBody>
      </p:sp>
      <p:pic>
        <p:nvPicPr>
          <p:cNvPr id="5" name="Picture 4"/>
          <p:cNvPicPr>
            <a:picLocks noChangeAspect="1"/>
          </p:cNvPicPr>
          <p:nvPr/>
        </p:nvPicPr>
        <p:blipFill>
          <a:blip r:embed="rId2"/>
          <a:stretch>
            <a:fillRect/>
          </a:stretch>
        </p:blipFill>
        <p:spPr>
          <a:xfrm>
            <a:off x="4440688" y="2200666"/>
            <a:ext cx="4373860" cy="864296"/>
          </a:xfrm>
          <a:prstGeom prst="rect">
            <a:avLst/>
          </a:prstGeom>
        </p:spPr>
      </p:pic>
      <p:pic>
        <p:nvPicPr>
          <p:cNvPr id="4098" name="Picture 2" descr="screenshot of Text to Display field located in the Hyperlink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9981" y="3215145"/>
            <a:ext cx="4286346" cy="212329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smtClean="0"/>
              <a:t>www.csustan.edu/ati</a:t>
            </a:r>
            <a:endParaRPr lang="en-US"/>
          </a:p>
        </p:txBody>
      </p:sp>
      <p:sp>
        <p:nvSpPr>
          <p:cNvPr id="6" name="Slide Number Placeholder 5"/>
          <p:cNvSpPr>
            <a:spLocks noGrp="1"/>
          </p:cNvSpPr>
          <p:nvPr>
            <p:ph type="sldNum" sz="quarter" idx="12"/>
          </p:nvPr>
        </p:nvSpPr>
        <p:spPr/>
        <p:txBody>
          <a:bodyPr/>
          <a:lstStyle/>
          <a:p>
            <a:pPr>
              <a:defRPr/>
            </a:pPr>
            <a:fld id="{58A8C384-08AE-40E7-BE52-0066C30EE7A9}" type="slidenum">
              <a:rPr lang="en-US" smtClean="0"/>
              <a:pPr>
                <a:defRPr/>
              </a:pPr>
              <a:t>19</a:t>
            </a:fld>
            <a:endParaRPr lang="en-US"/>
          </a:p>
        </p:txBody>
      </p:sp>
    </p:spTree>
    <p:extLst>
      <p:ext uri="{BB962C8B-B14F-4D97-AF65-F5344CB8AC3E}">
        <p14:creationId xmlns:p14="http://schemas.microsoft.com/office/powerpoint/2010/main" val="2712030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6042912" cy="914400"/>
          </a:xfrm>
        </p:spPr>
        <p:txBody>
          <a:bodyPr/>
          <a:lstStyle/>
          <a:p>
            <a:pPr>
              <a:defRPr/>
            </a:pPr>
            <a:r>
              <a:rPr lang="en-US" b="1" dirty="0" smtClean="0"/>
              <a:t>Accessible Technology</a:t>
            </a:r>
            <a:endParaRPr lang="en-US" b="1" dirty="0"/>
          </a:p>
        </p:txBody>
      </p:sp>
      <p:sp>
        <p:nvSpPr>
          <p:cNvPr id="4" name="Content Placeholder 3"/>
          <p:cNvSpPr>
            <a:spLocks noGrp="1"/>
          </p:cNvSpPr>
          <p:nvPr>
            <p:ph idx="1"/>
          </p:nvPr>
        </p:nvSpPr>
        <p:spPr>
          <a:xfrm>
            <a:off x="914400" y="2209800"/>
            <a:ext cx="7162800" cy="3271173"/>
          </a:xfrm>
        </p:spPr>
        <p:txBody>
          <a:bodyPr/>
          <a:lstStyle/>
          <a:p>
            <a:pPr marL="0" lvl="1" indent="0">
              <a:buNone/>
            </a:pPr>
            <a:r>
              <a:rPr lang="en-US" sz="3600" dirty="0"/>
              <a:t>Our use of technology must provide comparable functionality, affordability, timeliness, and must be delivered in as seamless a manner as possible</a:t>
            </a:r>
            <a:r>
              <a:rPr lang="en-US" sz="3600" dirty="0" smtClean="0"/>
              <a:t>.</a:t>
            </a:r>
            <a:endParaRPr lang="en-US" sz="3600" dirty="0"/>
          </a:p>
        </p:txBody>
      </p:sp>
      <p:sp>
        <p:nvSpPr>
          <p:cNvPr id="5" name="Content Placeholder 2"/>
          <p:cNvSpPr txBox="1">
            <a:spLocks/>
          </p:cNvSpPr>
          <p:nvPr/>
        </p:nvSpPr>
        <p:spPr>
          <a:xfrm>
            <a:off x="1905000" y="5715000"/>
            <a:ext cx="7452360" cy="4572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Font typeface="Calibri" panose="020F0502020204030204" pitchFamily="34" charset="0"/>
              <a:buNone/>
            </a:pPr>
            <a:r>
              <a:rPr lang="en-US" sz="2400" smtClean="0"/>
              <a:t>Visit the new </a:t>
            </a:r>
            <a:r>
              <a:rPr lang="en-US" sz="2400" smtClean="0">
                <a:hlinkClick r:id="rId3"/>
              </a:rPr>
              <a:t>ATI website</a:t>
            </a:r>
            <a:r>
              <a:rPr lang="en-US" sz="2400" smtClean="0"/>
              <a:t> at </a:t>
            </a:r>
            <a:r>
              <a:rPr lang="en-US" sz="2400" smtClean="0">
                <a:hlinkClick r:id="rId4"/>
              </a:rPr>
              <a:t>http://www.csustan.edu/ati</a:t>
            </a:r>
            <a:endParaRPr lang="en-US" sz="2400" smtClean="0"/>
          </a:p>
          <a:p>
            <a:pPr marL="0" indent="0" fontAlgn="auto">
              <a:buFont typeface="Calibri" panose="020F0502020204030204" pitchFamily="34" charset="0"/>
              <a:buNone/>
            </a:pPr>
            <a:endParaRPr lang="en-US" sz="1800" dirty="0"/>
          </a:p>
        </p:txBody>
      </p:sp>
      <p:sp>
        <p:nvSpPr>
          <p:cNvPr id="3" name="Footer Placeholder 2"/>
          <p:cNvSpPr>
            <a:spLocks noGrp="1"/>
          </p:cNvSpPr>
          <p:nvPr>
            <p:ph type="ftr" sz="quarter" idx="11"/>
          </p:nvPr>
        </p:nvSpPr>
        <p:spPr/>
        <p:txBody>
          <a:bodyPr/>
          <a:lstStyle/>
          <a:p>
            <a:pPr>
              <a:defRPr/>
            </a:pPr>
            <a:r>
              <a:rPr lang="en-US" smtClean="0"/>
              <a:t>www.csustan.edu/ati</a:t>
            </a:r>
            <a:endParaRPr lang="en-US"/>
          </a:p>
        </p:txBody>
      </p:sp>
      <p:sp>
        <p:nvSpPr>
          <p:cNvPr id="6" name="Slide Number Placeholder 5"/>
          <p:cNvSpPr>
            <a:spLocks noGrp="1"/>
          </p:cNvSpPr>
          <p:nvPr>
            <p:ph type="sldNum" sz="quarter" idx="12"/>
          </p:nvPr>
        </p:nvSpPr>
        <p:spPr/>
        <p:txBody>
          <a:bodyPr/>
          <a:lstStyle/>
          <a:p>
            <a:pPr>
              <a:defRPr/>
            </a:pPr>
            <a:fld id="{58A8C384-08AE-40E7-BE52-0066C30EE7A9}" type="slidenum">
              <a:rPr lang="en-US" smtClean="0"/>
              <a:pPr>
                <a:defRPr/>
              </a:pPr>
              <a:t>2</a:t>
            </a:fld>
            <a:endParaRPr lang="en-US"/>
          </a:p>
        </p:txBody>
      </p:sp>
    </p:spTree>
    <p:extLst>
      <p:ext uri="{BB962C8B-B14F-4D97-AF65-F5344CB8AC3E}">
        <p14:creationId xmlns:p14="http://schemas.microsoft.com/office/powerpoint/2010/main" val="313688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50000"/>
                  </a:schemeClr>
                </a:solidFill>
              </a:rPr>
              <a:t>Run Accessibility Checker</a:t>
            </a:r>
            <a:endParaRPr lang="en-US" dirty="0"/>
          </a:p>
        </p:txBody>
      </p:sp>
      <p:sp>
        <p:nvSpPr>
          <p:cNvPr id="3" name="Content Placeholder 2"/>
          <p:cNvSpPr>
            <a:spLocks noGrp="1"/>
          </p:cNvSpPr>
          <p:nvPr>
            <p:ph idx="1"/>
          </p:nvPr>
        </p:nvSpPr>
        <p:spPr>
          <a:xfrm>
            <a:off x="883085" y="2226468"/>
            <a:ext cx="4903940" cy="4174332"/>
          </a:xfrm>
        </p:spPr>
        <p:txBody>
          <a:bodyPr>
            <a:normAutofit/>
          </a:bodyPr>
          <a:lstStyle/>
          <a:p>
            <a:pPr>
              <a:buFont typeface="Arial" panose="020B0604020202020204" pitchFamily="34" charset="0"/>
              <a:buChar char="•"/>
            </a:pPr>
            <a:r>
              <a:rPr lang="en-US" dirty="0"/>
              <a:t>Microsoft Office and Adobe include an accessibility resource that </a:t>
            </a:r>
            <a:r>
              <a:rPr lang="en-US" b="1" i="1" dirty="0"/>
              <a:t>identifies accessibility issues.</a:t>
            </a:r>
            <a:endParaRPr lang="en-US" dirty="0"/>
          </a:p>
          <a:p>
            <a:pPr>
              <a:buFont typeface="Arial" panose="020B0604020202020204" pitchFamily="34" charset="0"/>
              <a:buChar char="•"/>
            </a:pPr>
            <a:r>
              <a:rPr lang="en-US" dirty="0"/>
              <a:t>Select </a:t>
            </a:r>
            <a:r>
              <a:rPr lang="en-US" b="1" i="1" dirty="0"/>
              <a:t>File&gt; Info.</a:t>
            </a:r>
            <a:endParaRPr lang="en-US" dirty="0"/>
          </a:p>
          <a:p>
            <a:pPr>
              <a:buFont typeface="Arial" panose="020B0604020202020204" pitchFamily="34" charset="0"/>
              <a:buChar char="•"/>
            </a:pPr>
            <a:r>
              <a:rPr lang="en-US" dirty="0"/>
              <a:t>Select the </a:t>
            </a:r>
            <a:r>
              <a:rPr lang="en-US" b="1" i="1" dirty="0"/>
              <a:t>Check for Issues</a:t>
            </a:r>
            <a:r>
              <a:rPr lang="en-US" dirty="0"/>
              <a:t> button and choose </a:t>
            </a:r>
            <a:r>
              <a:rPr lang="en-US" b="1" i="1" dirty="0"/>
              <a:t>Check Accessibility.</a:t>
            </a:r>
          </a:p>
          <a:p>
            <a:pPr>
              <a:buFont typeface="Arial" panose="020B0604020202020204" pitchFamily="34" charset="0"/>
              <a:buChar char="•"/>
            </a:pPr>
            <a:r>
              <a:rPr lang="en-US" dirty="0"/>
              <a:t>The Accessibility Checker task pane will show </a:t>
            </a:r>
            <a:r>
              <a:rPr lang="en-US" b="1" i="1" dirty="0"/>
              <a:t>accessibility errors, warnings, and tips</a:t>
            </a:r>
            <a:r>
              <a:rPr lang="en-US" dirty="0"/>
              <a:t> on how to repair the errors. </a:t>
            </a:r>
          </a:p>
          <a:p>
            <a:pPr>
              <a:buFont typeface="Arial" panose="020B0604020202020204" pitchFamily="34" charset="0"/>
              <a:buChar char="•"/>
            </a:pPr>
            <a:r>
              <a:rPr lang="en-US" dirty="0"/>
              <a:t>Select specific issues to see </a:t>
            </a:r>
            <a:r>
              <a:rPr lang="en-US" b="1" i="1" dirty="0"/>
              <a:t>Additional Information</a:t>
            </a:r>
            <a:r>
              <a:rPr lang="en-US" dirty="0"/>
              <a:t> at the bottom of the task pane</a:t>
            </a:r>
            <a:r>
              <a:rPr lang="en-US" dirty="0" smtClean="0"/>
              <a:t>.</a:t>
            </a:r>
            <a:endParaRPr lang="en-US" dirty="0"/>
          </a:p>
        </p:txBody>
      </p:sp>
      <p:pic>
        <p:nvPicPr>
          <p:cNvPr id="1026" name="Picture 2" descr="screenshot of Check Accessibility option located in the Info wind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362200"/>
            <a:ext cx="2958288" cy="321292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smtClean="0"/>
              <a:t>www.csustan.edu/ati</a:t>
            </a:r>
            <a:endParaRPr lang="en-US"/>
          </a:p>
        </p:txBody>
      </p:sp>
      <p:sp>
        <p:nvSpPr>
          <p:cNvPr id="5" name="Slide Number Placeholder 4"/>
          <p:cNvSpPr>
            <a:spLocks noGrp="1"/>
          </p:cNvSpPr>
          <p:nvPr>
            <p:ph type="sldNum" sz="quarter" idx="12"/>
          </p:nvPr>
        </p:nvSpPr>
        <p:spPr/>
        <p:txBody>
          <a:bodyPr/>
          <a:lstStyle/>
          <a:p>
            <a:pPr>
              <a:defRPr/>
            </a:pPr>
            <a:fld id="{58A8C384-08AE-40E7-BE52-0066C30EE7A9}" type="slidenum">
              <a:rPr lang="en-US" smtClean="0"/>
              <a:pPr>
                <a:defRPr/>
              </a:pPr>
              <a:t>20</a:t>
            </a:fld>
            <a:endParaRPr lang="en-US"/>
          </a:p>
        </p:txBody>
      </p:sp>
    </p:spTree>
    <p:extLst>
      <p:ext uri="{BB962C8B-B14F-4D97-AF65-F5344CB8AC3E}">
        <p14:creationId xmlns:p14="http://schemas.microsoft.com/office/powerpoint/2010/main" val="2050263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 Captions and Transcripts for Media</a:t>
            </a:r>
            <a:endParaRPr lang="en-US" dirty="0"/>
          </a:p>
        </p:txBody>
      </p:sp>
      <p:sp>
        <p:nvSpPr>
          <p:cNvPr id="3" name="Content Placeholder 2"/>
          <p:cNvSpPr>
            <a:spLocks noGrp="1"/>
          </p:cNvSpPr>
          <p:nvPr>
            <p:ph idx="1"/>
          </p:nvPr>
        </p:nvSpPr>
        <p:spPr>
          <a:xfrm>
            <a:off x="822960" y="2241551"/>
            <a:ext cx="7547558" cy="3017520"/>
          </a:xfrm>
        </p:spPr>
        <p:txBody>
          <a:bodyPr>
            <a:noAutofit/>
          </a:bodyPr>
          <a:lstStyle/>
          <a:p>
            <a:pPr>
              <a:buFont typeface="Arial" panose="020B0604020202020204" pitchFamily="34" charset="0"/>
              <a:buChar char="•"/>
            </a:pPr>
            <a:r>
              <a:rPr lang="en-US" sz="2800" dirty="0"/>
              <a:t>Videos and live audio must have captions and a transcript</a:t>
            </a:r>
          </a:p>
          <a:p>
            <a:pPr>
              <a:buFont typeface="Arial" panose="020B0604020202020204" pitchFamily="34" charset="0"/>
              <a:buChar char="•"/>
            </a:pPr>
            <a:r>
              <a:rPr lang="en-US" sz="2800" dirty="0"/>
              <a:t>A transcript is sufficient for archived audio</a:t>
            </a:r>
          </a:p>
          <a:p>
            <a:pPr>
              <a:buFont typeface="Arial" panose="020B0604020202020204" pitchFamily="34" charset="0"/>
              <a:buChar char="•"/>
            </a:pPr>
            <a:r>
              <a:rPr lang="en-US" sz="2800" dirty="0"/>
              <a:t>Captions should be accurately reflecting the text in the video</a:t>
            </a:r>
          </a:p>
          <a:p>
            <a:pPr>
              <a:buFont typeface="Arial" panose="020B0604020202020204" pitchFamily="34" charset="0"/>
              <a:buChar char="•"/>
            </a:pPr>
            <a:r>
              <a:rPr lang="en-US" sz="2800" dirty="0"/>
              <a:t>Text should be equivalent</a:t>
            </a:r>
          </a:p>
          <a:p>
            <a:pPr>
              <a:buFont typeface="Arial" panose="020B0604020202020204" pitchFamily="34" charset="0"/>
              <a:buChar char="•"/>
            </a:pPr>
            <a:r>
              <a:rPr lang="en-US" sz="2800" dirty="0"/>
              <a:t>YouTube auto-captioning is not sufficient</a:t>
            </a:r>
          </a:p>
        </p:txBody>
      </p:sp>
      <p:sp>
        <p:nvSpPr>
          <p:cNvPr id="4" name="Footer Placeholder 3"/>
          <p:cNvSpPr>
            <a:spLocks noGrp="1"/>
          </p:cNvSpPr>
          <p:nvPr>
            <p:ph type="ftr" sz="quarter" idx="11"/>
          </p:nvPr>
        </p:nvSpPr>
        <p:spPr/>
        <p:txBody>
          <a:bodyPr/>
          <a:lstStyle/>
          <a:p>
            <a:pPr>
              <a:defRPr/>
            </a:pPr>
            <a:r>
              <a:rPr lang="en-US" smtClean="0"/>
              <a:t>www.csustan.edu/ati</a:t>
            </a:r>
            <a:endParaRPr lang="en-US"/>
          </a:p>
        </p:txBody>
      </p:sp>
      <p:sp>
        <p:nvSpPr>
          <p:cNvPr id="5" name="Slide Number Placeholder 4"/>
          <p:cNvSpPr>
            <a:spLocks noGrp="1"/>
          </p:cNvSpPr>
          <p:nvPr>
            <p:ph type="sldNum" sz="quarter" idx="12"/>
          </p:nvPr>
        </p:nvSpPr>
        <p:spPr/>
        <p:txBody>
          <a:bodyPr/>
          <a:lstStyle/>
          <a:p>
            <a:pPr>
              <a:defRPr/>
            </a:pPr>
            <a:fld id="{58A8C384-08AE-40E7-BE52-0066C30EE7A9}" type="slidenum">
              <a:rPr lang="en-US" smtClean="0"/>
              <a:pPr>
                <a:defRPr/>
              </a:pPr>
              <a:t>21</a:t>
            </a:fld>
            <a:endParaRPr lang="en-US"/>
          </a:p>
        </p:txBody>
      </p:sp>
    </p:spTree>
    <p:extLst>
      <p:ext uri="{BB962C8B-B14F-4D97-AF65-F5344CB8AC3E}">
        <p14:creationId xmlns:p14="http://schemas.microsoft.com/office/powerpoint/2010/main" val="2497710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Should Videos be Captioned?</a:t>
            </a:r>
            <a:endParaRPr lang="en-US" dirty="0"/>
          </a:p>
        </p:txBody>
      </p:sp>
      <p:sp>
        <p:nvSpPr>
          <p:cNvPr id="3" name="Content Placeholder 2"/>
          <p:cNvSpPr>
            <a:spLocks noGrp="1"/>
          </p:cNvSpPr>
          <p:nvPr>
            <p:ph idx="1"/>
          </p:nvPr>
        </p:nvSpPr>
        <p:spPr>
          <a:xfrm>
            <a:off x="911268" y="2226469"/>
            <a:ext cx="4041731" cy="3544115"/>
          </a:xfrm>
        </p:spPr>
        <p:txBody>
          <a:bodyPr>
            <a:noAutofit/>
          </a:bodyPr>
          <a:lstStyle/>
          <a:p>
            <a:pPr>
              <a:buFont typeface="Arial" panose="020B0604020202020204" pitchFamily="34" charset="0"/>
              <a:buChar char="•"/>
            </a:pPr>
            <a:r>
              <a:rPr lang="en-US" sz="2800" dirty="0"/>
              <a:t>An accommodation is requested</a:t>
            </a:r>
          </a:p>
          <a:p>
            <a:pPr>
              <a:buFont typeface="Arial" panose="020B0604020202020204" pitchFamily="34" charset="0"/>
              <a:buChar char="•"/>
            </a:pPr>
            <a:r>
              <a:rPr lang="en-US" sz="2800" dirty="0"/>
              <a:t>Shared multiple times and/or over an extended period of time</a:t>
            </a:r>
          </a:p>
          <a:p>
            <a:pPr>
              <a:buFont typeface="Arial" panose="020B0604020202020204" pitchFamily="34" charset="0"/>
              <a:buChar char="•"/>
            </a:pPr>
            <a:r>
              <a:rPr lang="en-US" sz="2800" dirty="0"/>
              <a:t>In an academic course</a:t>
            </a:r>
          </a:p>
          <a:p>
            <a:pPr>
              <a:buFont typeface="Arial" panose="020B0604020202020204" pitchFamily="34" charset="0"/>
              <a:buChar char="•"/>
            </a:pPr>
            <a:r>
              <a:rPr lang="en-US" sz="2800" dirty="0"/>
              <a:t>On a public facing web page</a:t>
            </a:r>
          </a:p>
        </p:txBody>
      </p:sp>
      <p:pic>
        <p:nvPicPr>
          <p:cNvPr id="4" name="Picture 3"/>
          <p:cNvPicPr>
            <a:picLocks noChangeAspect="1"/>
          </p:cNvPicPr>
          <p:nvPr/>
        </p:nvPicPr>
        <p:blipFill rotWithShape="1">
          <a:blip r:embed="rId2"/>
          <a:srcRect l="1331" r="2469"/>
          <a:stretch/>
        </p:blipFill>
        <p:spPr>
          <a:xfrm>
            <a:off x="4876800" y="2971800"/>
            <a:ext cx="4039565" cy="2349401"/>
          </a:xfrm>
          <a:prstGeom prst="rect">
            <a:avLst/>
          </a:prstGeom>
        </p:spPr>
      </p:pic>
      <p:sp>
        <p:nvSpPr>
          <p:cNvPr id="5" name="Footer Placeholder 4"/>
          <p:cNvSpPr>
            <a:spLocks noGrp="1"/>
          </p:cNvSpPr>
          <p:nvPr>
            <p:ph type="ftr" sz="quarter" idx="11"/>
          </p:nvPr>
        </p:nvSpPr>
        <p:spPr/>
        <p:txBody>
          <a:bodyPr/>
          <a:lstStyle/>
          <a:p>
            <a:pPr>
              <a:defRPr/>
            </a:pPr>
            <a:r>
              <a:rPr lang="en-US" smtClean="0"/>
              <a:t>www.csustan.edu/ati</a:t>
            </a:r>
            <a:endParaRPr lang="en-US"/>
          </a:p>
        </p:txBody>
      </p:sp>
      <p:sp>
        <p:nvSpPr>
          <p:cNvPr id="6" name="Slide Number Placeholder 5"/>
          <p:cNvSpPr>
            <a:spLocks noGrp="1"/>
          </p:cNvSpPr>
          <p:nvPr>
            <p:ph type="sldNum" sz="quarter" idx="12"/>
          </p:nvPr>
        </p:nvSpPr>
        <p:spPr/>
        <p:txBody>
          <a:bodyPr/>
          <a:lstStyle/>
          <a:p>
            <a:pPr>
              <a:defRPr/>
            </a:pPr>
            <a:fld id="{58A8C384-08AE-40E7-BE52-0066C30EE7A9}" type="slidenum">
              <a:rPr lang="en-US" smtClean="0"/>
              <a:pPr>
                <a:defRPr/>
              </a:pPr>
              <a:t>22</a:t>
            </a:fld>
            <a:endParaRPr lang="en-US"/>
          </a:p>
        </p:txBody>
      </p:sp>
    </p:spTree>
    <p:extLst>
      <p:ext uri="{BB962C8B-B14F-4D97-AF65-F5344CB8AC3E}">
        <p14:creationId xmlns:p14="http://schemas.microsoft.com/office/powerpoint/2010/main" val="4139731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Captioning Instructional Materials</a:t>
            </a:r>
            <a:endParaRPr lang="en-US" dirty="0"/>
          </a:p>
        </p:txBody>
      </p:sp>
      <p:sp>
        <p:nvSpPr>
          <p:cNvPr id="3" name="Content Placeholder 2"/>
          <p:cNvSpPr>
            <a:spLocks noGrp="1"/>
          </p:cNvSpPr>
          <p:nvPr>
            <p:ph idx="1"/>
          </p:nvPr>
        </p:nvSpPr>
        <p:spPr>
          <a:xfrm>
            <a:off x="883085" y="2226469"/>
            <a:ext cx="7632265" cy="3544115"/>
          </a:xfrm>
        </p:spPr>
        <p:txBody>
          <a:bodyPr>
            <a:normAutofit/>
          </a:bodyPr>
          <a:lstStyle/>
          <a:p>
            <a:pPr>
              <a:buFont typeface="Arial" panose="020B0604020202020204" pitchFamily="34" charset="0"/>
              <a:buChar char="•"/>
            </a:pPr>
            <a:r>
              <a:rPr lang="en-US" sz="2100" dirty="0"/>
              <a:t>OIT has a budget to have materials that are required for classroom instruction captioned by a professional captioning service, Automatic Sync Technologies. </a:t>
            </a:r>
          </a:p>
          <a:p>
            <a:pPr>
              <a:buFont typeface="Arial" panose="020B0604020202020204" pitchFamily="34" charset="0"/>
              <a:buChar char="•"/>
            </a:pPr>
            <a:r>
              <a:rPr lang="en-US" sz="2100" dirty="0"/>
              <a:t>Contact Glenn Pillsbury (</a:t>
            </a:r>
            <a:r>
              <a:rPr lang="en-US" sz="2100" dirty="0">
                <a:hlinkClick r:id="rId2"/>
              </a:rPr>
              <a:t>gpillsbury@csustan.edu</a:t>
            </a:r>
            <a:r>
              <a:rPr lang="en-US" sz="2100" dirty="0"/>
              <a:t>) to discuss how to take advantage of this service.</a:t>
            </a:r>
          </a:p>
        </p:txBody>
      </p:sp>
      <p:sp>
        <p:nvSpPr>
          <p:cNvPr id="4" name="Footer Placeholder 3"/>
          <p:cNvSpPr>
            <a:spLocks noGrp="1"/>
          </p:cNvSpPr>
          <p:nvPr>
            <p:ph type="ftr" sz="quarter" idx="11"/>
          </p:nvPr>
        </p:nvSpPr>
        <p:spPr/>
        <p:txBody>
          <a:bodyPr/>
          <a:lstStyle/>
          <a:p>
            <a:pPr>
              <a:defRPr/>
            </a:pPr>
            <a:r>
              <a:rPr lang="en-US" smtClean="0"/>
              <a:t>www.csustan.edu/ati</a:t>
            </a:r>
            <a:endParaRPr lang="en-US"/>
          </a:p>
        </p:txBody>
      </p:sp>
      <p:sp>
        <p:nvSpPr>
          <p:cNvPr id="5" name="Slide Number Placeholder 4"/>
          <p:cNvSpPr>
            <a:spLocks noGrp="1"/>
          </p:cNvSpPr>
          <p:nvPr>
            <p:ph type="sldNum" sz="quarter" idx="12"/>
          </p:nvPr>
        </p:nvSpPr>
        <p:spPr/>
        <p:txBody>
          <a:bodyPr/>
          <a:lstStyle/>
          <a:p>
            <a:pPr>
              <a:defRPr/>
            </a:pPr>
            <a:fld id="{58A8C384-08AE-40E7-BE52-0066C30EE7A9}" type="slidenum">
              <a:rPr lang="en-US" smtClean="0"/>
              <a:pPr>
                <a:defRPr/>
              </a:pPr>
              <a:t>23</a:t>
            </a:fld>
            <a:endParaRPr lang="en-US"/>
          </a:p>
        </p:txBody>
      </p:sp>
    </p:spTree>
    <p:extLst>
      <p:ext uri="{BB962C8B-B14F-4D97-AF65-F5344CB8AC3E}">
        <p14:creationId xmlns:p14="http://schemas.microsoft.com/office/powerpoint/2010/main" val="911474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Accessible Instructional Materials</a:t>
            </a:r>
            <a:endParaRPr lang="en-US" dirty="0"/>
          </a:p>
        </p:txBody>
      </p:sp>
      <p:sp>
        <p:nvSpPr>
          <p:cNvPr id="4" name="Footer Placeholder 3"/>
          <p:cNvSpPr>
            <a:spLocks noGrp="1"/>
          </p:cNvSpPr>
          <p:nvPr>
            <p:ph type="ftr" sz="quarter" idx="11"/>
          </p:nvPr>
        </p:nvSpPr>
        <p:spPr/>
        <p:txBody>
          <a:bodyPr/>
          <a:lstStyle/>
          <a:p>
            <a:pPr>
              <a:defRPr/>
            </a:pPr>
            <a:r>
              <a:rPr lang="en-US" smtClean="0"/>
              <a:t>www.csustan.edu/ati</a:t>
            </a:r>
            <a:endParaRPr lang="en-US"/>
          </a:p>
        </p:txBody>
      </p:sp>
      <p:sp>
        <p:nvSpPr>
          <p:cNvPr id="5" name="Slide Number Placeholder 4"/>
          <p:cNvSpPr>
            <a:spLocks noGrp="1"/>
          </p:cNvSpPr>
          <p:nvPr>
            <p:ph type="sldNum" sz="quarter" idx="12"/>
          </p:nvPr>
        </p:nvSpPr>
        <p:spPr/>
        <p:txBody>
          <a:bodyPr/>
          <a:lstStyle/>
          <a:p>
            <a:pPr>
              <a:defRPr/>
            </a:pPr>
            <a:fld id="{3A03402A-1D7A-4DDD-A2D7-F39B542D9276}" type="slidenum">
              <a:rPr lang="en-US" smtClean="0"/>
              <a:pPr>
                <a:defRPr/>
              </a:pPr>
              <a:t>24</a:t>
            </a:fld>
            <a:endParaRPr lang="en-US"/>
          </a:p>
        </p:txBody>
      </p:sp>
    </p:spTree>
    <p:extLst>
      <p:ext uri="{BB962C8B-B14F-4D97-AF65-F5344CB8AC3E}">
        <p14:creationId xmlns:p14="http://schemas.microsoft.com/office/powerpoint/2010/main" val="1154378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50000"/>
                  </a:schemeClr>
                </a:solidFill>
              </a:rPr>
              <a:t>What Are the Challenges?</a:t>
            </a:r>
            <a:endParaRPr lang="en-US" b="1" dirty="0">
              <a:solidFill>
                <a:schemeClr val="accent4">
                  <a:lumMod val="50000"/>
                </a:schemeClr>
              </a:solidFill>
            </a:endParaRPr>
          </a:p>
        </p:txBody>
      </p:sp>
      <p:sp>
        <p:nvSpPr>
          <p:cNvPr id="4" name="Rounded Rectangle 3"/>
          <p:cNvSpPr/>
          <p:nvPr/>
        </p:nvSpPr>
        <p:spPr>
          <a:xfrm>
            <a:off x="838200" y="1828800"/>
            <a:ext cx="3657600"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822959" y="1845734"/>
            <a:ext cx="7543801" cy="4326466"/>
          </a:xfrm>
        </p:spPr>
        <p:txBody>
          <a:bodyPr>
            <a:normAutofit/>
          </a:bodyPr>
          <a:lstStyle/>
          <a:p>
            <a:pPr marL="201168" lvl="1" indent="0">
              <a:buNone/>
            </a:pPr>
            <a:r>
              <a:rPr lang="en-US" sz="3600" b="1" dirty="0" smtClean="0"/>
              <a:t>For Instructors:</a:t>
            </a:r>
          </a:p>
          <a:p>
            <a:pPr lvl="1"/>
            <a:r>
              <a:rPr lang="en-US" sz="3200" dirty="0" smtClean="0"/>
              <a:t>Late notice from students</a:t>
            </a:r>
          </a:p>
          <a:p>
            <a:pPr lvl="1"/>
            <a:r>
              <a:rPr lang="en-US" sz="3200" dirty="0" smtClean="0"/>
              <a:t>Unrecognized non-apparent disabilities</a:t>
            </a:r>
          </a:p>
          <a:p>
            <a:pPr lvl="1"/>
            <a:r>
              <a:rPr lang="en-US" sz="3200" dirty="0"/>
              <a:t>Limited time to remediate </a:t>
            </a:r>
            <a:r>
              <a:rPr lang="en-US" sz="3200" dirty="0" smtClean="0"/>
              <a:t>documents and multimedia</a:t>
            </a:r>
            <a:endParaRPr lang="en-US" sz="3200" dirty="0"/>
          </a:p>
          <a:p>
            <a:pPr lvl="1"/>
            <a:r>
              <a:rPr lang="en-US" sz="3200" dirty="0" smtClean="0"/>
              <a:t>More...</a:t>
            </a:r>
            <a:endParaRPr lang="en-US" sz="3200" dirty="0"/>
          </a:p>
        </p:txBody>
      </p:sp>
      <p:sp>
        <p:nvSpPr>
          <p:cNvPr id="3" name="Footer Placeholder 2"/>
          <p:cNvSpPr>
            <a:spLocks noGrp="1"/>
          </p:cNvSpPr>
          <p:nvPr>
            <p:ph type="ftr" sz="quarter" idx="11"/>
          </p:nvPr>
        </p:nvSpPr>
        <p:spPr/>
        <p:txBody>
          <a:bodyPr/>
          <a:lstStyle/>
          <a:p>
            <a:pPr>
              <a:defRPr/>
            </a:pPr>
            <a:r>
              <a:rPr lang="en-US" smtClean="0"/>
              <a:t>www.csustan.edu/ati</a:t>
            </a:r>
            <a:endParaRPr lang="en-US"/>
          </a:p>
        </p:txBody>
      </p:sp>
      <p:sp>
        <p:nvSpPr>
          <p:cNvPr id="5" name="Slide Number Placeholder 4"/>
          <p:cNvSpPr>
            <a:spLocks noGrp="1"/>
          </p:cNvSpPr>
          <p:nvPr>
            <p:ph type="sldNum" sz="quarter" idx="12"/>
          </p:nvPr>
        </p:nvSpPr>
        <p:spPr/>
        <p:txBody>
          <a:bodyPr/>
          <a:lstStyle/>
          <a:p>
            <a:pPr>
              <a:defRPr/>
            </a:pPr>
            <a:fld id="{58A8C384-08AE-40E7-BE52-0066C30EE7A9}" type="slidenum">
              <a:rPr lang="en-US" smtClean="0"/>
              <a:pPr>
                <a:defRPr/>
              </a:pPr>
              <a:t>25</a:t>
            </a:fld>
            <a:endParaRPr lang="en-US"/>
          </a:p>
        </p:txBody>
      </p:sp>
    </p:spTree>
    <p:extLst>
      <p:ext uri="{BB962C8B-B14F-4D97-AF65-F5344CB8AC3E}">
        <p14:creationId xmlns:p14="http://schemas.microsoft.com/office/powerpoint/2010/main" val="69546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010400" cy="685800"/>
          </a:xfrm>
        </p:spPr>
        <p:txBody>
          <a:bodyPr>
            <a:noAutofit/>
          </a:bodyPr>
          <a:lstStyle/>
          <a:p>
            <a:pPr>
              <a:defRPr/>
            </a:pPr>
            <a:r>
              <a:rPr lang="en-US" b="1" dirty="0" smtClean="0"/>
              <a:t>ATI &amp; Instructional Materials</a:t>
            </a:r>
            <a:endParaRPr lang="en-US" b="1" dirty="0"/>
          </a:p>
        </p:txBody>
      </p:sp>
      <p:sp>
        <p:nvSpPr>
          <p:cNvPr id="4" name="Content Placeholder 3"/>
          <p:cNvSpPr>
            <a:spLocks noGrp="1"/>
          </p:cNvSpPr>
          <p:nvPr>
            <p:ph idx="1"/>
          </p:nvPr>
        </p:nvSpPr>
        <p:spPr>
          <a:xfrm>
            <a:off x="914400" y="1905000"/>
            <a:ext cx="7543800" cy="4648200"/>
          </a:xfrm>
        </p:spPr>
        <p:txBody>
          <a:bodyPr>
            <a:normAutofit/>
          </a:bodyPr>
          <a:lstStyle/>
          <a:p>
            <a:pPr>
              <a:buFont typeface="Wingdings" panose="05000000000000000000" pitchFamily="2" charset="2"/>
              <a:buChar char="§"/>
            </a:pPr>
            <a:r>
              <a:rPr lang="en-US" sz="3200" dirty="0">
                <a:solidFill>
                  <a:schemeClr val="tx1"/>
                </a:solidFill>
              </a:rPr>
              <a:t>Timely adoption of textbooks and other instructional materials</a:t>
            </a:r>
          </a:p>
          <a:p>
            <a:pPr>
              <a:buFont typeface="Wingdings" panose="05000000000000000000" pitchFamily="2" charset="2"/>
              <a:buChar char="§"/>
            </a:pPr>
            <a:r>
              <a:rPr lang="en-US" sz="3200" dirty="0"/>
              <a:t>Post an accessible syllabus and course </a:t>
            </a:r>
            <a:r>
              <a:rPr lang="en-US" sz="3200" dirty="0" smtClean="0"/>
              <a:t>materials to the LMS</a:t>
            </a:r>
            <a:endParaRPr lang="en-US" sz="3200" dirty="0"/>
          </a:p>
          <a:p>
            <a:pPr>
              <a:buFont typeface="Wingdings" panose="05000000000000000000" pitchFamily="2" charset="2"/>
              <a:buChar char="§"/>
            </a:pPr>
            <a:r>
              <a:rPr lang="en-US" sz="3200" dirty="0"/>
              <a:t>List your course’s media/technology tools requirements early</a:t>
            </a:r>
          </a:p>
          <a:p>
            <a:pPr lvl="0">
              <a:buFont typeface="Wingdings" panose="05000000000000000000" pitchFamily="2" charset="2"/>
              <a:buChar char="§"/>
            </a:pPr>
            <a:r>
              <a:rPr lang="en-US" sz="3200" dirty="0"/>
              <a:t>Captioning for videos and </a:t>
            </a:r>
            <a:r>
              <a:rPr lang="en-US" sz="3200" dirty="0" smtClean="0"/>
              <a:t>podcasts</a:t>
            </a:r>
            <a:endParaRPr lang="en-US" sz="3200" dirty="0"/>
          </a:p>
        </p:txBody>
      </p:sp>
      <p:sp>
        <p:nvSpPr>
          <p:cNvPr id="3" name="Footer Placeholder 2"/>
          <p:cNvSpPr>
            <a:spLocks noGrp="1"/>
          </p:cNvSpPr>
          <p:nvPr>
            <p:ph type="ftr" sz="quarter" idx="11"/>
          </p:nvPr>
        </p:nvSpPr>
        <p:spPr/>
        <p:txBody>
          <a:bodyPr/>
          <a:lstStyle/>
          <a:p>
            <a:pPr>
              <a:defRPr/>
            </a:pPr>
            <a:r>
              <a:rPr lang="en-US" smtClean="0"/>
              <a:t>www.csustan.edu/ati</a:t>
            </a:r>
            <a:endParaRPr lang="en-US"/>
          </a:p>
        </p:txBody>
      </p:sp>
      <p:sp>
        <p:nvSpPr>
          <p:cNvPr id="5" name="Slide Number Placeholder 4"/>
          <p:cNvSpPr>
            <a:spLocks noGrp="1"/>
          </p:cNvSpPr>
          <p:nvPr>
            <p:ph type="sldNum" sz="quarter" idx="12"/>
          </p:nvPr>
        </p:nvSpPr>
        <p:spPr/>
        <p:txBody>
          <a:bodyPr/>
          <a:lstStyle/>
          <a:p>
            <a:pPr>
              <a:defRPr/>
            </a:pPr>
            <a:fld id="{58A8C384-08AE-40E7-BE52-0066C30EE7A9}" type="slidenum">
              <a:rPr lang="en-US" smtClean="0"/>
              <a:pPr>
                <a:defRPr/>
              </a:pPr>
              <a:t>26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8168640" cy="1237396"/>
          </a:xfrm>
        </p:spPr>
        <p:txBody>
          <a:bodyPr/>
          <a:lstStyle/>
          <a:p>
            <a:r>
              <a:rPr lang="en-US" b="1" dirty="0"/>
              <a:t>ATI &amp; Instructional Materials</a:t>
            </a:r>
            <a:endParaRPr lang="en-US" dirty="0"/>
          </a:p>
        </p:txBody>
      </p:sp>
      <p:sp>
        <p:nvSpPr>
          <p:cNvPr id="3" name="Content Placeholder 2"/>
          <p:cNvSpPr>
            <a:spLocks noGrp="1"/>
          </p:cNvSpPr>
          <p:nvPr>
            <p:ph idx="1"/>
          </p:nvPr>
        </p:nvSpPr>
        <p:spPr>
          <a:xfrm>
            <a:off x="609600" y="1981200"/>
            <a:ext cx="8016241" cy="4250266"/>
          </a:xfrm>
        </p:spPr>
        <p:txBody>
          <a:bodyPr>
            <a:normAutofit/>
          </a:bodyPr>
          <a:lstStyle/>
          <a:p>
            <a:pPr marL="573596" lvl="1" indent="-220663">
              <a:buFont typeface="Wingdings" panose="05000000000000000000" pitchFamily="2" charset="2"/>
              <a:buChar char="§"/>
            </a:pPr>
            <a:r>
              <a:rPr lang="en-US" sz="3200" dirty="0" smtClean="0"/>
              <a:t>Notify students of any online conferencing tools used in the course</a:t>
            </a:r>
          </a:p>
          <a:p>
            <a:pPr marL="573596" lvl="1" indent="-220663">
              <a:buFont typeface="Wingdings" panose="05000000000000000000" pitchFamily="2" charset="2"/>
              <a:buChar char="§"/>
            </a:pPr>
            <a:r>
              <a:rPr lang="en-US" sz="3200" dirty="0" smtClean="0"/>
              <a:t>Use consistent file types and multimedia tools</a:t>
            </a:r>
          </a:p>
          <a:p>
            <a:pPr marL="573596" lvl="1" indent="-220663">
              <a:buFont typeface="Wingdings" panose="05000000000000000000" pitchFamily="2" charset="2"/>
              <a:buChar char="§"/>
            </a:pPr>
            <a:r>
              <a:rPr lang="en-US" sz="3200" dirty="0" smtClean="0"/>
              <a:t>Identify the preferred web browser if appropriate</a:t>
            </a:r>
          </a:p>
          <a:p>
            <a:pPr marL="573596" lvl="1" indent="-220663">
              <a:buFont typeface="Wingdings" panose="05000000000000000000" pitchFamily="2" charset="2"/>
              <a:buChar char="§"/>
            </a:pPr>
            <a:r>
              <a:rPr lang="en-US" sz="3200" dirty="0" smtClean="0"/>
              <a:t>Provide </a:t>
            </a:r>
            <a:r>
              <a:rPr lang="en-US" sz="3200" dirty="0"/>
              <a:t>information on student </a:t>
            </a:r>
            <a:r>
              <a:rPr lang="en-US" sz="3200" dirty="0" smtClean="0"/>
              <a:t>resources</a:t>
            </a:r>
            <a:endParaRPr lang="en-US" sz="2400" dirty="0"/>
          </a:p>
        </p:txBody>
      </p:sp>
      <p:sp>
        <p:nvSpPr>
          <p:cNvPr id="5" name="Footer Placeholder 4"/>
          <p:cNvSpPr>
            <a:spLocks noGrp="1"/>
          </p:cNvSpPr>
          <p:nvPr>
            <p:ph type="ftr" sz="quarter" idx="11"/>
          </p:nvPr>
        </p:nvSpPr>
        <p:spPr/>
        <p:txBody>
          <a:bodyPr/>
          <a:lstStyle/>
          <a:p>
            <a:pPr>
              <a:defRPr/>
            </a:pPr>
            <a:r>
              <a:rPr lang="en-US" smtClean="0"/>
              <a:t>www.csustan.edu/ati</a:t>
            </a:r>
            <a:endParaRPr lang="en-US"/>
          </a:p>
        </p:txBody>
      </p:sp>
      <p:sp>
        <p:nvSpPr>
          <p:cNvPr id="6" name="Slide Number Placeholder 5"/>
          <p:cNvSpPr>
            <a:spLocks noGrp="1"/>
          </p:cNvSpPr>
          <p:nvPr>
            <p:ph type="sldNum" sz="quarter" idx="12"/>
          </p:nvPr>
        </p:nvSpPr>
        <p:spPr/>
        <p:txBody>
          <a:bodyPr/>
          <a:lstStyle/>
          <a:p>
            <a:pPr>
              <a:defRPr/>
            </a:pPr>
            <a:fld id="{58A8C384-08AE-40E7-BE52-0066C30EE7A9}" type="slidenum">
              <a:rPr lang="en-US" smtClean="0"/>
              <a:pPr>
                <a:defRPr/>
              </a:pPr>
              <a:t>27</a:t>
            </a:fld>
            <a:endParaRPr lang="en-US"/>
          </a:p>
        </p:txBody>
      </p:sp>
    </p:spTree>
    <p:extLst>
      <p:ext uri="{BB962C8B-B14F-4D97-AF65-F5344CB8AC3E}">
        <p14:creationId xmlns:p14="http://schemas.microsoft.com/office/powerpoint/2010/main" val="2291236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168640" cy="1450757"/>
          </a:xfrm>
        </p:spPr>
        <p:txBody>
          <a:bodyPr/>
          <a:lstStyle/>
          <a:p>
            <a:r>
              <a:rPr lang="en-US" b="1" dirty="0"/>
              <a:t>ATI &amp; Instructional Materials</a:t>
            </a:r>
            <a:endParaRPr lang="en-US" dirty="0"/>
          </a:p>
        </p:txBody>
      </p:sp>
      <p:sp>
        <p:nvSpPr>
          <p:cNvPr id="3" name="Content Placeholder 2"/>
          <p:cNvSpPr>
            <a:spLocks noGrp="1"/>
          </p:cNvSpPr>
          <p:nvPr>
            <p:ph idx="1"/>
          </p:nvPr>
        </p:nvSpPr>
        <p:spPr>
          <a:xfrm>
            <a:off x="609600" y="1981200"/>
            <a:ext cx="8321041" cy="3810000"/>
          </a:xfrm>
        </p:spPr>
        <p:txBody>
          <a:bodyPr>
            <a:normAutofit/>
          </a:bodyPr>
          <a:lstStyle/>
          <a:p>
            <a:pPr marL="573596" lvl="1" indent="-220663">
              <a:buFont typeface="Wingdings" panose="05000000000000000000" pitchFamily="2" charset="2"/>
              <a:buChar char="§"/>
            </a:pPr>
            <a:r>
              <a:rPr lang="en-US" sz="3200" dirty="0" smtClean="0"/>
              <a:t>Select course materials that have electronic formats</a:t>
            </a:r>
          </a:p>
          <a:p>
            <a:pPr marL="573596" lvl="1" indent="-220663">
              <a:buFont typeface="Wingdings" panose="05000000000000000000" pitchFamily="2" charset="2"/>
              <a:buChar char="§"/>
            </a:pPr>
            <a:r>
              <a:rPr lang="en-US" sz="3200" dirty="0" smtClean="0"/>
              <a:t>Submit course booklists well ahead of time </a:t>
            </a:r>
          </a:p>
          <a:p>
            <a:pPr marL="573596" lvl="1" indent="-220663">
              <a:buFont typeface="Wingdings" panose="05000000000000000000" pitchFamily="2" charset="2"/>
              <a:buChar char="§"/>
            </a:pPr>
            <a:r>
              <a:rPr lang="en-US" sz="3200" dirty="0" smtClean="0"/>
              <a:t>Be aware of </a:t>
            </a:r>
            <a:r>
              <a:rPr lang="en-US" sz="3200" dirty="0"/>
              <a:t>conversion timelines for print materials (six weeks) </a:t>
            </a:r>
          </a:p>
          <a:p>
            <a:pPr marL="573596" lvl="1" indent="-220663">
              <a:buFont typeface="Wingdings" panose="05000000000000000000" pitchFamily="2" charset="2"/>
              <a:buChar char="§"/>
            </a:pPr>
            <a:r>
              <a:rPr lang="en-US" sz="3200" dirty="0"/>
              <a:t>Make sure electronic documents are not scanned images of </a:t>
            </a:r>
            <a:r>
              <a:rPr lang="en-US" sz="3200" dirty="0" smtClean="0"/>
              <a:t>text</a:t>
            </a:r>
            <a:endParaRPr lang="en-US" sz="2400" dirty="0"/>
          </a:p>
        </p:txBody>
      </p:sp>
      <p:sp>
        <p:nvSpPr>
          <p:cNvPr id="5" name="Footer Placeholder 4"/>
          <p:cNvSpPr>
            <a:spLocks noGrp="1"/>
          </p:cNvSpPr>
          <p:nvPr>
            <p:ph type="ftr" sz="quarter" idx="11"/>
          </p:nvPr>
        </p:nvSpPr>
        <p:spPr/>
        <p:txBody>
          <a:bodyPr/>
          <a:lstStyle/>
          <a:p>
            <a:pPr>
              <a:defRPr/>
            </a:pPr>
            <a:r>
              <a:rPr lang="en-US" smtClean="0"/>
              <a:t>www.csustan.edu/ati</a:t>
            </a:r>
            <a:endParaRPr lang="en-US"/>
          </a:p>
        </p:txBody>
      </p:sp>
      <p:sp>
        <p:nvSpPr>
          <p:cNvPr id="6" name="Slide Number Placeholder 5"/>
          <p:cNvSpPr>
            <a:spLocks noGrp="1"/>
          </p:cNvSpPr>
          <p:nvPr>
            <p:ph type="sldNum" sz="quarter" idx="12"/>
          </p:nvPr>
        </p:nvSpPr>
        <p:spPr/>
        <p:txBody>
          <a:bodyPr/>
          <a:lstStyle/>
          <a:p>
            <a:pPr>
              <a:defRPr/>
            </a:pPr>
            <a:fld id="{58A8C384-08AE-40E7-BE52-0066C30EE7A9}" type="slidenum">
              <a:rPr lang="en-US" smtClean="0"/>
              <a:pPr>
                <a:defRPr/>
              </a:pPr>
              <a:t>28</a:t>
            </a:fld>
            <a:endParaRPr lang="en-US"/>
          </a:p>
        </p:txBody>
      </p:sp>
    </p:spTree>
    <p:extLst>
      <p:ext uri="{BB962C8B-B14F-4D97-AF65-F5344CB8AC3E}">
        <p14:creationId xmlns:p14="http://schemas.microsoft.com/office/powerpoint/2010/main" val="590096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8168640" cy="1313596"/>
          </a:xfrm>
        </p:spPr>
        <p:txBody>
          <a:bodyPr/>
          <a:lstStyle/>
          <a:p>
            <a:r>
              <a:rPr lang="en-US" b="1" dirty="0" smtClean="0"/>
              <a:t>Syllabus Statement</a:t>
            </a:r>
            <a:endParaRPr lang="en-US" dirty="0"/>
          </a:p>
        </p:txBody>
      </p:sp>
      <p:sp>
        <p:nvSpPr>
          <p:cNvPr id="3" name="Content Placeholder 2"/>
          <p:cNvSpPr>
            <a:spLocks noGrp="1"/>
          </p:cNvSpPr>
          <p:nvPr>
            <p:ph idx="1"/>
          </p:nvPr>
        </p:nvSpPr>
        <p:spPr>
          <a:xfrm>
            <a:off x="762000" y="2057400"/>
            <a:ext cx="8016241" cy="3810000"/>
          </a:xfrm>
        </p:spPr>
        <p:txBody>
          <a:bodyPr>
            <a:normAutofit lnSpcReduction="10000"/>
          </a:bodyPr>
          <a:lstStyle/>
          <a:p>
            <a:pPr marL="60325" indent="0">
              <a:buNone/>
            </a:pPr>
            <a:r>
              <a:rPr lang="en-US" sz="3200" dirty="0" smtClean="0"/>
              <a:t>Include a disability statement in the syllabus</a:t>
            </a:r>
          </a:p>
          <a:p>
            <a:pPr marL="0" lvl="0" indent="0" eaLnBrk="0" fontAlgn="base" hangingPunct="0">
              <a:lnSpc>
                <a:spcPct val="100000"/>
              </a:lnSpc>
              <a:spcBef>
                <a:spcPct val="30000"/>
              </a:spcBef>
              <a:spcAft>
                <a:spcPct val="0"/>
              </a:spcAft>
              <a:buClrTx/>
              <a:buSzTx/>
              <a:buNone/>
              <a:defRPr/>
            </a:pPr>
            <a:r>
              <a:rPr lang="en-US" sz="2400" dirty="0" smtClean="0">
                <a:solidFill>
                  <a:schemeClr val="tx1"/>
                </a:solidFill>
              </a:rPr>
              <a:t>If </a:t>
            </a:r>
            <a:r>
              <a:rPr lang="en-US" sz="2400" dirty="0">
                <a:solidFill>
                  <a:schemeClr val="tx1"/>
                </a:solidFill>
              </a:rPr>
              <a:t>you have a disability and need accommodations, please register with the disability student services office. Staff will determine eligibility for services based on the documentation provided and approve appropriate accommodations. Please feel free to set up an appointment with me to discuss your approved accommodations that are needed for this course. (provide links to the disability services office(s) on your campus and related campus accessibility policy, e.g. Disability Resource Services (DRS). </a:t>
            </a:r>
          </a:p>
        </p:txBody>
      </p:sp>
      <p:sp>
        <p:nvSpPr>
          <p:cNvPr id="5" name="Footer Placeholder 4"/>
          <p:cNvSpPr>
            <a:spLocks noGrp="1"/>
          </p:cNvSpPr>
          <p:nvPr>
            <p:ph type="ftr" sz="quarter" idx="11"/>
          </p:nvPr>
        </p:nvSpPr>
        <p:spPr/>
        <p:txBody>
          <a:bodyPr/>
          <a:lstStyle/>
          <a:p>
            <a:pPr>
              <a:defRPr/>
            </a:pPr>
            <a:r>
              <a:rPr lang="en-US" smtClean="0"/>
              <a:t>www.csustan.edu/ati</a:t>
            </a:r>
            <a:endParaRPr lang="en-US"/>
          </a:p>
        </p:txBody>
      </p:sp>
      <p:sp>
        <p:nvSpPr>
          <p:cNvPr id="6" name="Slide Number Placeholder 5"/>
          <p:cNvSpPr>
            <a:spLocks noGrp="1"/>
          </p:cNvSpPr>
          <p:nvPr>
            <p:ph type="sldNum" sz="quarter" idx="12"/>
          </p:nvPr>
        </p:nvSpPr>
        <p:spPr/>
        <p:txBody>
          <a:bodyPr/>
          <a:lstStyle/>
          <a:p>
            <a:pPr>
              <a:defRPr/>
            </a:pPr>
            <a:fld id="{58A8C384-08AE-40E7-BE52-0066C30EE7A9}" type="slidenum">
              <a:rPr lang="en-US" smtClean="0"/>
              <a:pPr>
                <a:defRPr/>
              </a:pPr>
              <a:t>29</a:t>
            </a:fld>
            <a:endParaRPr lang="en-US"/>
          </a:p>
        </p:txBody>
      </p:sp>
    </p:spTree>
    <p:extLst>
      <p:ext uri="{BB962C8B-B14F-4D97-AF65-F5344CB8AC3E}">
        <p14:creationId xmlns:p14="http://schemas.microsoft.com/office/powerpoint/2010/main" val="855762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168640" cy="780196"/>
          </a:xfrm>
        </p:spPr>
        <p:txBody>
          <a:bodyPr>
            <a:noAutofit/>
          </a:bodyPr>
          <a:lstStyle/>
          <a:p>
            <a:pPr>
              <a:defRPr/>
            </a:pPr>
            <a:r>
              <a:rPr lang="en-US" sz="3600" b="1" dirty="0" smtClean="0"/>
              <a:t>Why Promote Accessibility/Usability?</a:t>
            </a:r>
            <a:endParaRPr lang="en-US" sz="3600" b="1" dirty="0"/>
          </a:p>
        </p:txBody>
      </p:sp>
      <p:graphicFrame>
        <p:nvGraphicFramePr>
          <p:cNvPr id="3" name="Content Placeholder 2" descr="Web, Instructional Materials, Procurement "/>
          <p:cNvGraphicFramePr>
            <a:graphicFrameLocks noGrp="1"/>
          </p:cNvGraphicFramePr>
          <p:nvPr>
            <p:ph idx="1"/>
            <p:extLst>
              <p:ext uri="{D42A27DB-BD31-4B8C-83A1-F6EECF244321}">
                <p14:modId xmlns:p14="http://schemas.microsoft.com/office/powerpoint/2010/main" val="1563820956"/>
              </p:ext>
            </p:extLst>
          </p:nvPr>
        </p:nvGraphicFramePr>
        <p:xfrm>
          <a:off x="1905000" y="1905000"/>
          <a:ext cx="5562600" cy="4283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38200" y="762000"/>
            <a:ext cx="7553739" cy="1292662"/>
          </a:xfrm>
          <a:prstGeom prst="rect">
            <a:avLst/>
          </a:prstGeom>
          <a:noFill/>
        </p:spPr>
        <p:txBody>
          <a:bodyPr wrap="square" rtlCol="0">
            <a:spAutoFit/>
          </a:bodyPr>
          <a:lstStyle/>
          <a:p>
            <a:pPr marL="0" lvl="1"/>
            <a:r>
              <a:rPr lang="en-US" sz="2000" dirty="0">
                <a:latin typeface="Calibri" panose="020F0502020204030204" pitchFamily="34" charset="0"/>
              </a:rPr>
              <a:t>Our use of technology must provide comparable functionality, affordability, timeliness, </a:t>
            </a:r>
            <a:r>
              <a:rPr lang="en-US" sz="2000" dirty="0" smtClean="0">
                <a:latin typeface="Calibri" panose="020F0502020204030204" pitchFamily="34" charset="0"/>
              </a:rPr>
              <a:t>and must be delivered in as seamless a manner as possible.</a:t>
            </a:r>
            <a:endParaRPr lang="en-US" sz="2000" dirty="0">
              <a:latin typeface="Calibri" panose="020F0502020204030204" pitchFamily="34" charset="0"/>
            </a:endParaRPr>
          </a:p>
          <a:p>
            <a:endParaRPr lang="en-US" dirty="0"/>
          </a:p>
        </p:txBody>
      </p:sp>
      <p:sp>
        <p:nvSpPr>
          <p:cNvPr id="5" name="Footer Placeholder 4"/>
          <p:cNvSpPr>
            <a:spLocks noGrp="1"/>
          </p:cNvSpPr>
          <p:nvPr>
            <p:ph type="ftr" sz="quarter" idx="11"/>
          </p:nvPr>
        </p:nvSpPr>
        <p:spPr/>
        <p:txBody>
          <a:bodyPr/>
          <a:lstStyle/>
          <a:p>
            <a:pPr>
              <a:defRPr/>
            </a:pPr>
            <a:r>
              <a:rPr lang="en-US" smtClean="0"/>
              <a:t>www.csustan.edu/ati</a:t>
            </a:r>
            <a:endParaRPr lang="en-US"/>
          </a:p>
        </p:txBody>
      </p:sp>
      <p:sp>
        <p:nvSpPr>
          <p:cNvPr id="6" name="Slide Number Placeholder 5"/>
          <p:cNvSpPr>
            <a:spLocks noGrp="1"/>
          </p:cNvSpPr>
          <p:nvPr>
            <p:ph type="sldNum" sz="quarter" idx="12"/>
          </p:nvPr>
        </p:nvSpPr>
        <p:spPr/>
        <p:txBody>
          <a:bodyPr/>
          <a:lstStyle/>
          <a:p>
            <a:pPr>
              <a:defRPr/>
            </a:pPr>
            <a:fld id="{58A8C384-08AE-40E7-BE52-0066C30EE7A9}" type="slidenum">
              <a:rPr lang="en-US" smtClean="0"/>
              <a:pPr>
                <a:defRPr/>
              </a:pPr>
              <a:t>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Design</a:t>
            </a:r>
            <a:endParaRPr lang="en-US" dirty="0"/>
          </a:p>
        </p:txBody>
      </p:sp>
      <p:sp>
        <p:nvSpPr>
          <p:cNvPr id="4" name="Footer Placeholder 3"/>
          <p:cNvSpPr>
            <a:spLocks noGrp="1"/>
          </p:cNvSpPr>
          <p:nvPr>
            <p:ph type="ftr" sz="quarter" idx="11"/>
          </p:nvPr>
        </p:nvSpPr>
        <p:spPr/>
        <p:txBody>
          <a:bodyPr/>
          <a:lstStyle/>
          <a:p>
            <a:pPr>
              <a:defRPr/>
            </a:pPr>
            <a:r>
              <a:rPr lang="en-US" smtClean="0"/>
              <a:t>www.csustan.edu/ati</a:t>
            </a:r>
            <a:endParaRPr lang="en-US"/>
          </a:p>
        </p:txBody>
      </p:sp>
      <p:sp>
        <p:nvSpPr>
          <p:cNvPr id="5" name="Slide Number Placeholder 4"/>
          <p:cNvSpPr>
            <a:spLocks noGrp="1"/>
          </p:cNvSpPr>
          <p:nvPr>
            <p:ph type="sldNum" sz="quarter" idx="12"/>
          </p:nvPr>
        </p:nvSpPr>
        <p:spPr/>
        <p:txBody>
          <a:bodyPr/>
          <a:lstStyle/>
          <a:p>
            <a:pPr>
              <a:defRPr/>
            </a:pPr>
            <a:fld id="{3A03402A-1D7A-4DDD-A2D7-F39B542D9276}" type="slidenum">
              <a:rPr lang="en-US" smtClean="0"/>
              <a:pPr>
                <a:defRPr/>
              </a:pPr>
              <a:t>30</a:t>
            </a:fld>
            <a:endParaRPr lang="en-US"/>
          </a:p>
        </p:txBody>
      </p:sp>
    </p:spTree>
    <p:extLst>
      <p:ext uri="{BB962C8B-B14F-4D97-AF65-F5344CB8AC3E}">
        <p14:creationId xmlns:p14="http://schemas.microsoft.com/office/powerpoint/2010/main" val="2144328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Inaccessible Design</a:t>
            </a:r>
            <a:endParaRPr lang="en-US" dirty="0"/>
          </a:p>
        </p:txBody>
      </p:sp>
      <p:sp>
        <p:nvSpPr>
          <p:cNvPr id="5" name="Text Placeholder 4"/>
          <p:cNvSpPr>
            <a:spLocks noGrp="1"/>
          </p:cNvSpPr>
          <p:nvPr>
            <p:ph type="body" idx="1"/>
          </p:nvPr>
        </p:nvSpPr>
        <p:spPr/>
        <p:txBody>
          <a:bodyPr>
            <a:normAutofit/>
          </a:bodyPr>
          <a:lstStyle/>
          <a:p>
            <a:r>
              <a:rPr lang="en-US" sz="2800" dirty="0" smtClean="0"/>
              <a:t>Color Blindness</a:t>
            </a:r>
            <a:endParaRPr lang="en-US" sz="2800" dirty="0"/>
          </a:p>
        </p:txBody>
      </p:sp>
      <p:graphicFrame>
        <p:nvGraphicFramePr>
          <p:cNvPr id="12" name="Content Placeholder 11" title="poor color contrast graphic"/>
          <p:cNvGraphicFramePr>
            <a:graphicFrameLocks noGrp="1"/>
          </p:cNvGraphicFramePr>
          <p:nvPr>
            <p:ph sz="half" idx="2"/>
            <p:extLst>
              <p:ext uri="{D42A27DB-BD31-4B8C-83A1-F6EECF244321}">
                <p14:modId xmlns:p14="http://schemas.microsoft.com/office/powerpoint/2010/main" val="1147366969"/>
              </p:ext>
            </p:extLst>
          </p:nvPr>
        </p:nvGraphicFramePr>
        <p:xfrm>
          <a:off x="822325" y="2582863"/>
          <a:ext cx="3703638" cy="32861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3"/>
          </p:nvPr>
        </p:nvSpPr>
        <p:spPr>
          <a:xfrm>
            <a:off x="4663440" y="1846052"/>
            <a:ext cx="4480560" cy="736282"/>
          </a:xfrm>
        </p:spPr>
        <p:txBody>
          <a:bodyPr>
            <a:noAutofit/>
          </a:bodyPr>
          <a:lstStyle/>
          <a:p>
            <a:r>
              <a:rPr lang="en-US" sz="2800" dirty="0" smtClean="0"/>
              <a:t>Color Contrast/Font Size</a:t>
            </a:r>
            <a:endParaRPr lang="en-US" sz="2800" dirty="0"/>
          </a:p>
        </p:txBody>
      </p:sp>
      <p:graphicFrame>
        <p:nvGraphicFramePr>
          <p:cNvPr id="13" name="Content Placeholder 12" title="poor color contrast graphic"/>
          <p:cNvGraphicFramePr>
            <a:graphicFrameLocks noGrp="1"/>
          </p:cNvGraphicFramePr>
          <p:nvPr>
            <p:ph sz="quarter" idx="4"/>
            <p:extLst>
              <p:ext uri="{D42A27DB-BD31-4B8C-83A1-F6EECF244321}">
                <p14:modId xmlns:p14="http://schemas.microsoft.com/office/powerpoint/2010/main" val="617821909"/>
              </p:ext>
            </p:extLst>
          </p:nvPr>
        </p:nvGraphicFramePr>
        <p:xfrm>
          <a:off x="4664075" y="2582863"/>
          <a:ext cx="3702050" cy="3286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pPr>
              <a:defRPr/>
            </a:pPr>
            <a:r>
              <a:rPr lang="en-US" smtClean="0"/>
              <a:t>www.csustan.edu/ati</a:t>
            </a:r>
            <a:endParaRPr lang="en-US"/>
          </a:p>
        </p:txBody>
      </p:sp>
      <p:sp>
        <p:nvSpPr>
          <p:cNvPr id="4" name="Slide Number Placeholder 3"/>
          <p:cNvSpPr>
            <a:spLocks noGrp="1"/>
          </p:cNvSpPr>
          <p:nvPr>
            <p:ph type="sldNum" sz="quarter" idx="12"/>
          </p:nvPr>
        </p:nvSpPr>
        <p:spPr/>
        <p:txBody>
          <a:bodyPr/>
          <a:lstStyle/>
          <a:p>
            <a:pPr>
              <a:defRPr/>
            </a:pPr>
            <a:fld id="{8C3CE574-48F9-49C8-95F6-D7D862D422EF}" type="slidenum">
              <a:rPr lang="en-US" smtClean="0"/>
              <a:pPr>
                <a:defRPr/>
              </a:pPr>
              <a:t>31</a:t>
            </a:fld>
            <a:endParaRPr lang="en-US"/>
          </a:p>
        </p:txBody>
      </p:sp>
    </p:spTree>
    <p:extLst>
      <p:ext uri="{BB962C8B-B14F-4D97-AF65-F5344CB8AC3E}">
        <p14:creationId xmlns:p14="http://schemas.microsoft.com/office/powerpoint/2010/main" val="2092118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Accessible Design</a:t>
            </a:r>
            <a:endParaRPr lang="en-US" dirty="0"/>
          </a:p>
        </p:txBody>
      </p:sp>
      <p:sp>
        <p:nvSpPr>
          <p:cNvPr id="5" name="Text Placeholder 4"/>
          <p:cNvSpPr>
            <a:spLocks noGrp="1"/>
          </p:cNvSpPr>
          <p:nvPr>
            <p:ph type="body" idx="1"/>
          </p:nvPr>
        </p:nvSpPr>
        <p:spPr/>
        <p:txBody>
          <a:bodyPr>
            <a:normAutofit/>
          </a:bodyPr>
          <a:lstStyle/>
          <a:p>
            <a:r>
              <a:rPr lang="en-US" sz="2800" dirty="0" smtClean="0"/>
              <a:t>Color Blindness</a:t>
            </a:r>
            <a:endParaRPr lang="en-US" sz="2800" dirty="0"/>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2964375943"/>
              </p:ext>
            </p:extLst>
          </p:nvPr>
        </p:nvGraphicFramePr>
        <p:xfrm>
          <a:off x="822325" y="2582863"/>
          <a:ext cx="3703638" cy="32861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3"/>
          </p:nvPr>
        </p:nvSpPr>
        <p:spPr/>
        <p:txBody>
          <a:bodyPr>
            <a:normAutofit/>
          </a:bodyPr>
          <a:lstStyle/>
          <a:p>
            <a:r>
              <a:rPr lang="en-US" sz="2800" dirty="0" smtClean="0"/>
              <a:t>Color Contrast</a:t>
            </a:r>
            <a:endParaRPr lang="en-US" sz="2800" dirty="0"/>
          </a:p>
        </p:txBody>
      </p:sp>
      <p:graphicFrame>
        <p:nvGraphicFramePr>
          <p:cNvPr id="13" name="Content Placeholder 12"/>
          <p:cNvGraphicFramePr>
            <a:graphicFrameLocks noGrp="1"/>
          </p:cNvGraphicFramePr>
          <p:nvPr>
            <p:ph sz="quarter" idx="4"/>
            <p:extLst>
              <p:ext uri="{D42A27DB-BD31-4B8C-83A1-F6EECF244321}">
                <p14:modId xmlns:p14="http://schemas.microsoft.com/office/powerpoint/2010/main" val="2927694093"/>
              </p:ext>
            </p:extLst>
          </p:nvPr>
        </p:nvGraphicFramePr>
        <p:xfrm>
          <a:off x="4664075" y="2582863"/>
          <a:ext cx="3702050" cy="3286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1"/>
          </p:nvPr>
        </p:nvSpPr>
        <p:spPr/>
        <p:txBody>
          <a:bodyPr/>
          <a:lstStyle/>
          <a:p>
            <a:pPr>
              <a:defRPr/>
            </a:pPr>
            <a:r>
              <a:rPr lang="en-US" smtClean="0"/>
              <a:t>www.csustan.edu/ati</a:t>
            </a:r>
            <a:endParaRPr lang="en-US"/>
          </a:p>
        </p:txBody>
      </p:sp>
      <p:sp>
        <p:nvSpPr>
          <p:cNvPr id="4" name="Slide Number Placeholder 3"/>
          <p:cNvSpPr>
            <a:spLocks noGrp="1"/>
          </p:cNvSpPr>
          <p:nvPr>
            <p:ph type="sldNum" sz="quarter" idx="12"/>
          </p:nvPr>
        </p:nvSpPr>
        <p:spPr/>
        <p:txBody>
          <a:bodyPr/>
          <a:lstStyle/>
          <a:p>
            <a:pPr>
              <a:defRPr/>
            </a:pPr>
            <a:fld id="{8C3CE574-48F9-49C8-95F6-D7D862D422EF}" type="slidenum">
              <a:rPr lang="en-US" smtClean="0"/>
              <a:pPr>
                <a:defRPr/>
              </a:pPr>
              <a:t>32</a:t>
            </a:fld>
            <a:endParaRPr lang="en-US"/>
          </a:p>
        </p:txBody>
      </p:sp>
    </p:spTree>
    <p:extLst>
      <p:ext uri="{BB962C8B-B14F-4D97-AF65-F5344CB8AC3E}">
        <p14:creationId xmlns:p14="http://schemas.microsoft.com/office/powerpoint/2010/main" val="3575424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Inaccessible campus calendar"/>
          <p:cNvPicPr>
            <a:picLocks noChangeAspect="1"/>
          </p:cNvPicPr>
          <p:nvPr/>
        </p:nvPicPr>
        <p:blipFill>
          <a:blip r:embed="rId2"/>
          <a:stretch>
            <a:fillRect/>
          </a:stretch>
        </p:blipFill>
        <p:spPr>
          <a:xfrm>
            <a:off x="990600" y="838201"/>
            <a:ext cx="7040639" cy="5421612"/>
          </a:xfrm>
          <a:prstGeom prst="rect">
            <a:avLst/>
          </a:prstGeom>
        </p:spPr>
      </p:pic>
      <p:sp>
        <p:nvSpPr>
          <p:cNvPr id="3" name="TextBox 2"/>
          <p:cNvSpPr txBox="1"/>
          <p:nvPr/>
        </p:nvSpPr>
        <p:spPr>
          <a:xfrm>
            <a:off x="762000" y="381000"/>
            <a:ext cx="5325560" cy="646331"/>
          </a:xfrm>
          <a:prstGeom prst="rect">
            <a:avLst/>
          </a:prstGeom>
          <a:noFill/>
        </p:spPr>
        <p:txBody>
          <a:bodyPr wrap="none" rtlCol="0">
            <a:spAutoFit/>
          </a:bodyPr>
          <a:lstStyle/>
          <a:p>
            <a:r>
              <a:rPr lang="en-US" sz="3600" dirty="0" smtClean="0">
                <a:latin typeface="+mj-lt"/>
              </a:rPr>
              <a:t>Inaccessible Digital Content</a:t>
            </a:r>
            <a:endParaRPr lang="en-US" sz="3600" dirty="0">
              <a:latin typeface="+mj-lt"/>
            </a:endParaRPr>
          </a:p>
        </p:txBody>
      </p:sp>
      <p:sp>
        <p:nvSpPr>
          <p:cNvPr id="4" name="Footer Placeholder 3"/>
          <p:cNvSpPr>
            <a:spLocks noGrp="1"/>
          </p:cNvSpPr>
          <p:nvPr>
            <p:ph type="ftr" sz="quarter" idx="11"/>
          </p:nvPr>
        </p:nvSpPr>
        <p:spPr/>
        <p:txBody>
          <a:bodyPr/>
          <a:lstStyle/>
          <a:p>
            <a:pPr>
              <a:defRPr/>
            </a:pPr>
            <a:r>
              <a:rPr lang="en-US" smtClean="0"/>
              <a:t>www.csustan.edu/ati</a:t>
            </a:r>
            <a:endParaRPr lang="en-US"/>
          </a:p>
        </p:txBody>
      </p:sp>
      <p:sp>
        <p:nvSpPr>
          <p:cNvPr id="5" name="Slide Number Placeholder 4"/>
          <p:cNvSpPr>
            <a:spLocks noGrp="1"/>
          </p:cNvSpPr>
          <p:nvPr>
            <p:ph type="sldNum" sz="quarter" idx="12"/>
          </p:nvPr>
        </p:nvSpPr>
        <p:spPr/>
        <p:txBody>
          <a:bodyPr/>
          <a:lstStyle/>
          <a:p>
            <a:pPr>
              <a:defRPr/>
            </a:pPr>
            <a:fld id="{8E37D5F8-8F92-44E3-8D3A-2CD98F65817E}" type="slidenum">
              <a:rPr lang="en-US" smtClean="0"/>
              <a:pPr>
                <a:defRPr/>
              </a:pPr>
              <a:t>33</a:t>
            </a:fld>
            <a:endParaRPr lang="en-US"/>
          </a:p>
        </p:txBody>
      </p:sp>
    </p:spTree>
    <p:extLst>
      <p:ext uri="{BB962C8B-B14F-4D97-AF65-F5344CB8AC3E}">
        <p14:creationId xmlns:p14="http://schemas.microsoft.com/office/powerpoint/2010/main" val="3285478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accessible campus calendar"/>
          <p:cNvPicPr>
            <a:picLocks noChangeAspect="1"/>
          </p:cNvPicPr>
          <p:nvPr/>
        </p:nvPicPr>
        <p:blipFill rotWithShape="1">
          <a:blip r:embed="rId3"/>
          <a:srcRect t="5658" b="33277"/>
          <a:stretch/>
        </p:blipFill>
        <p:spPr>
          <a:xfrm>
            <a:off x="828456" y="685800"/>
            <a:ext cx="7487087" cy="5334000"/>
          </a:xfrm>
          <a:prstGeom prst="rect">
            <a:avLst/>
          </a:prstGeom>
        </p:spPr>
      </p:pic>
      <p:sp>
        <p:nvSpPr>
          <p:cNvPr id="3" name="TextBox 2"/>
          <p:cNvSpPr txBox="1"/>
          <p:nvPr/>
        </p:nvSpPr>
        <p:spPr>
          <a:xfrm>
            <a:off x="609600" y="457200"/>
            <a:ext cx="5478166" cy="584775"/>
          </a:xfrm>
          <a:prstGeom prst="rect">
            <a:avLst/>
          </a:prstGeom>
          <a:noFill/>
        </p:spPr>
        <p:txBody>
          <a:bodyPr wrap="none" rtlCol="0">
            <a:spAutoFit/>
          </a:bodyPr>
          <a:lstStyle/>
          <a:p>
            <a:r>
              <a:rPr lang="en-US" sz="3200" dirty="0" smtClean="0">
                <a:latin typeface="+mj-lt"/>
              </a:rPr>
              <a:t>Equally Effective Digital Content</a:t>
            </a:r>
            <a:endParaRPr lang="en-US" sz="3200" dirty="0">
              <a:latin typeface="+mj-lt"/>
            </a:endParaRPr>
          </a:p>
        </p:txBody>
      </p:sp>
      <p:sp>
        <p:nvSpPr>
          <p:cNvPr id="4" name="TextBox 3"/>
          <p:cNvSpPr txBox="1"/>
          <p:nvPr/>
        </p:nvSpPr>
        <p:spPr>
          <a:xfrm>
            <a:off x="6781800" y="3403948"/>
            <a:ext cx="1752600" cy="2308324"/>
          </a:xfrm>
          <a:prstGeom prst="rect">
            <a:avLst/>
          </a:prstGeom>
          <a:noFill/>
          <a:ln>
            <a:solidFill>
              <a:schemeClr val="accent1"/>
            </a:solidFill>
          </a:ln>
        </p:spPr>
        <p:txBody>
          <a:bodyPr wrap="square" rtlCol="0">
            <a:spAutoFit/>
          </a:bodyPr>
          <a:lstStyle/>
          <a:p>
            <a:r>
              <a:rPr lang="en-US" b="1" dirty="0" smtClean="0">
                <a:solidFill>
                  <a:srgbClr val="FF0000"/>
                </a:solidFill>
                <a:latin typeface="+mn-lt"/>
              </a:rPr>
              <a:t>Accessible for a screen reader software application, OCR, and assistive hardware technologies </a:t>
            </a:r>
          </a:p>
        </p:txBody>
      </p:sp>
      <p:sp>
        <p:nvSpPr>
          <p:cNvPr id="5" name="Footer Placeholder 4"/>
          <p:cNvSpPr>
            <a:spLocks noGrp="1"/>
          </p:cNvSpPr>
          <p:nvPr>
            <p:ph type="ftr" sz="quarter" idx="11"/>
          </p:nvPr>
        </p:nvSpPr>
        <p:spPr/>
        <p:txBody>
          <a:bodyPr/>
          <a:lstStyle/>
          <a:p>
            <a:pPr>
              <a:defRPr/>
            </a:pPr>
            <a:r>
              <a:rPr lang="en-US" smtClean="0"/>
              <a:t>www.csustan.edu/ati</a:t>
            </a:r>
            <a:endParaRPr lang="en-US"/>
          </a:p>
        </p:txBody>
      </p:sp>
      <p:sp>
        <p:nvSpPr>
          <p:cNvPr id="6" name="Slide Number Placeholder 5"/>
          <p:cNvSpPr>
            <a:spLocks noGrp="1"/>
          </p:cNvSpPr>
          <p:nvPr>
            <p:ph type="sldNum" sz="quarter" idx="12"/>
          </p:nvPr>
        </p:nvSpPr>
        <p:spPr/>
        <p:txBody>
          <a:bodyPr/>
          <a:lstStyle/>
          <a:p>
            <a:pPr>
              <a:defRPr/>
            </a:pPr>
            <a:fld id="{8E37D5F8-8F92-44E3-8D3A-2CD98F65817E}" type="slidenum">
              <a:rPr lang="en-US" smtClean="0"/>
              <a:pPr>
                <a:defRPr/>
              </a:pPr>
              <a:t>34</a:t>
            </a:fld>
            <a:endParaRPr lang="en-US"/>
          </a:p>
        </p:txBody>
      </p:sp>
    </p:spTree>
    <p:extLst>
      <p:ext uri="{BB962C8B-B14F-4D97-AF65-F5344CB8AC3E}">
        <p14:creationId xmlns:p14="http://schemas.microsoft.com/office/powerpoint/2010/main" val="43571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168640" cy="1450757"/>
          </a:xfrm>
        </p:spPr>
        <p:txBody>
          <a:bodyPr/>
          <a:lstStyle/>
          <a:p>
            <a:r>
              <a:rPr lang="en-US" dirty="0" smtClean="0"/>
              <a:t>Clean Layout vs Confusing Layout</a:t>
            </a:r>
            <a:endParaRPr lang="en-US" dirty="0"/>
          </a:p>
        </p:txBody>
      </p:sp>
      <p:pic>
        <p:nvPicPr>
          <p:cNvPr id="7" name="Content Placeholder 6"/>
          <p:cNvPicPr>
            <a:picLocks noGrp="1" noChangeAspect="1"/>
          </p:cNvPicPr>
          <p:nvPr>
            <p:ph sz="half" idx="2"/>
          </p:nvPr>
        </p:nvPicPr>
        <p:blipFill>
          <a:blip r:embed="rId2"/>
          <a:stretch>
            <a:fillRect/>
          </a:stretch>
        </p:blipFill>
        <p:spPr>
          <a:xfrm>
            <a:off x="928882" y="1828800"/>
            <a:ext cx="3414518" cy="4419599"/>
          </a:xfrm>
          <a:prstGeom prst="rect">
            <a:avLst/>
          </a:prstGeom>
          <a:ln>
            <a:solidFill>
              <a:schemeClr val="tx1"/>
            </a:solidFill>
          </a:ln>
        </p:spPr>
      </p:pic>
      <p:pic>
        <p:nvPicPr>
          <p:cNvPr id="8" name="Content Placeholder 7"/>
          <p:cNvPicPr>
            <a:picLocks noGrp="1" noChangeAspect="1"/>
          </p:cNvPicPr>
          <p:nvPr>
            <p:ph sz="quarter" idx="4"/>
          </p:nvPr>
        </p:nvPicPr>
        <p:blipFill>
          <a:blip r:embed="rId3"/>
          <a:stretch>
            <a:fillRect/>
          </a:stretch>
        </p:blipFill>
        <p:spPr>
          <a:xfrm>
            <a:off x="4961198" y="1844289"/>
            <a:ext cx="3420802" cy="4404111"/>
          </a:xfrm>
          <a:prstGeom prst="rect">
            <a:avLst/>
          </a:prstGeom>
          <a:ln>
            <a:solidFill>
              <a:schemeClr val="tx1"/>
            </a:solidFill>
          </a:ln>
        </p:spPr>
      </p:pic>
      <p:sp>
        <p:nvSpPr>
          <p:cNvPr id="3" name="Footer Placeholder 2"/>
          <p:cNvSpPr>
            <a:spLocks noGrp="1"/>
          </p:cNvSpPr>
          <p:nvPr>
            <p:ph type="ftr" sz="quarter" idx="11"/>
          </p:nvPr>
        </p:nvSpPr>
        <p:spPr/>
        <p:txBody>
          <a:bodyPr/>
          <a:lstStyle/>
          <a:p>
            <a:pPr>
              <a:defRPr/>
            </a:pPr>
            <a:r>
              <a:rPr lang="en-US" smtClean="0"/>
              <a:t>www.csustan.edu/ati</a:t>
            </a:r>
            <a:endParaRPr lang="en-US"/>
          </a:p>
        </p:txBody>
      </p:sp>
      <p:sp>
        <p:nvSpPr>
          <p:cNvPr id="4" name="Slide Number Placeholder 3"/>
          <p:cNvSpPr>
            <a:spLocks noGrp="1"/>
          </p:cNvSpPr>
          <p:nvPr>
            <p:ph type="sldNum" sz="quarter" idx="12"/>
          </p:nvPr>
        </p:nvSpPr>
        <p:spPr/>
        <p:txBody>
          <a:bodyPr/>
          <a:lstStyle/>
          <a:p>
            <a:pPr>
              <a:defRPr/>
            </a:pPr>
            <a:fld id="{8C3CE574-48F9-49C8-95F6-D7D862D422EF}" type="slidenum">
              <a:rPr lang="en-US" smtClean="0"/>
              <a:pPr>
                <a:defRPr/>
              </a:pPr>
              <a:t>35</a:t>
            </a:fld>
            <a:endParaRPr lang="en-US"/>
          </a:p>
        </p:txBody>
      </p:sp>
    </p:spTree>
    <p:extLst>
      <p:ext uri="{BB962C8B-B14F-4D97-AF65-F5344CB8AC3E}">
        <p14:creationId xmlns:p14="http://schemas.microsoft.com/office/powerpoint/2010/main" val="915020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Videos</a:t>
            </a:r>
            <a:endParaRPr lang="en-US" dirty="0"/>
          </a:p>
        </p:txBody>
      </p:sp>
      <p:sp>
        <p:nvSpPr>
          <p:cNvPr id="4" name="Footer Placeholder 3"/>
          <p:cNvSpPr>
            <a:spLocks noGrp="1"/>
          </p:cNvSpPr>
          <p:nvPr>
            <p:ph type="ftr" sz="quarter" idx="11"/>
          </p:nvPr>
        </p:nvSpPr>
        <p:spPr/>
        <p:txBody>
          <a:bodyPr/>
          <a:lstStyle/>
          <a:p>
            <a:pPr>
              <a:defRPr/>
            </a:pPr>
            <a:r>
              <a:rPr lang="en-US" smtClean="0"/>
              <a:t>www.csustan.edu/ati</a:t>
            </a:r>
            <a:endParaRPr lang="en-US"/>
          </a:p>
        </p:txBody>
      </p:sp>
      <p:sp>
        <p:nvSpPr>
          <p:cNvPr id="5" name="Slide Number Placeholder 4"/>
          <p:cNvSpPr>
            <a:spLocks noGrp="1"/>
          </p:cNvSpPr>
          <p:nvPr>
            <p:ph type="sldNum" sz="quarter" idx="12"/>
          </p:nvPr>
        </p:nvSpPr>
        <p:spPr/>
        <p:txBody>
          <a:bodyPr/>
          <a:lstStyle/>
          <a:p>
            <a:pPr>
              <a:defRPr/>
            </a:pPr>
            <a:fld id="{3A03402A-1D7A-4DDD-A2D7-F39B542D9276}" type="slidenum">
              <a:rPr lang="en-US" smtClean="0"/>
              <a:pPr>
                <a:defRPr/>
              </a:pPr>
              <a:t>36</a:t>
            </a:fld>
            <a:endParaRPr lang="en-US"/>
          </a:p>
        </p:txBody>
      </p:sp>
    </p:spTree>
    <p:extLst>
      <p:ext uri="{BB962C8B-B14F-4D97-AF65-F5344CB8AC3E}">
        <p14:creationId xmlns:p14="http://schemas.microsoft.com/office/powerpoint/2010/main" val="33641331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Where I Sit Video Series</a:t>
            </a:r>
            <a:endParaRPr lang="en-US" dirty="0"/>
          </a:p>
        </p:txBody>
      </p:sp>
      <p:sp>
        <p:nvSpPr>
          <p:cNvPr id="3" name="Content Placeholder 2"/>
          <p:cNvSpPr>
            <a:spLocks noGrp="1"/>
          </p:cNvSpPr>
          <p:nvPr>
            <p:ph idx="1"/>
          </p:nvPr>
        </p:nvSpPr>
        <p:spPr>
          <a:xfrm>
            <a:off x="822959" y="1845734"/>
            <a:ext cx="7543801" cy="4555066"/>
          </a:xfrm>
        </p:spPr>
        <p:txBody>
          <a:bodyPr/>
          <a:lstStyle/>
          <a:p>
            <a:endParaRPr lang="en-US" dirty="0" smtClean="0"/>
          </a:p>
          <a:p>
            <a:pPr marL="0" indent="0">
              <a:buNone/>
            </a:pPr>
            <a:endParaRPr lang="en-US" dirty="0"/>
          </a:p>
          <a:p>
            <a:endParaRPr lang="en-US" dirty="0" smtClean="0"/>
          </a:p>
          <a:p>
            <a:endParaRPr lang="en-US" dirty="0"/>
          </a:p>
          <a:p>
            <a:endParaRPr lang="en-US" dirty="0" smtClean="0"/>
          </a:p>
          <a:p>
            <a:endParaRPr lang="en-US" dirty="0"/>
          </a:p>
          <a:p>
            <a:endParaRPr lang="en-US" dirty="0" smtClean="0"/>
          </a:p>
          <a:p>
            <a:r>
              <a:rPr lang="en-US" dirty="0" smtClean="0">
                <a:hlinkClick r:id="rId3"/>
              </a:rPr>
              <a:t>Kelvin Crosby</a:t>
            </a:r>
            <a:r>
              <a:rPr lang="en-US" dirty="0" smtClean="0"/>
              <a:t>, </a:t>
            </a:r>
          </a:p>
          <a:p>
            <a:r>
              <a:rPr lang="en-US" sz="1800" dirty="0"/>
              <a:t>(San Diego State, 2013) is a 6 minute video about a deaf/blind student in the classroom, and information on accessible instructional materials for the classroom.</a:t>
            </a:r>
          </a:p>
        </p:txBody>
      </p:sp>
      <p:pic>
        <p:nvPicPr>
          <p:cNvPr id="5" name="Picture 4"/>
          <p:cNvPicPr>
            <a:picLocks noChangeAspect="1"/>
          </p:cNvPicPr>
          <p:nvPr/>
        </p:nvPicPr>
        <p:blipFill>
          <a:blip r:embed="rId4"/>
          <a:stretch>
            <a:fillRect/>
          </a:stretch>
        </p:blipFill>
        <p:spPr>
          <a:xfrm>
            <a:off x="1957387" y="1752600"/>
            <a:ext cx="5229225" cy="3040995"/>
          </a:xfrm>
          <a:prstGeom prst="rect">
            <a:avLst/>
          </a:prstGeom>
        </p:spPr>
      </p:pic>
      <p:sp>
        <p:nvSpPr>
          <p:cNvPr id="4" name="Footer Placeholder 3"/>
          <p:cNvSpPr>
            <a:spLocks noGrp="1"/>
          </p:cNvSpPr>
          <p:nvPr>
            <p:ph type="ftr" sz="quarter" idx="11"/>
          </p:nvPr>
        </p:nvSpPr>
        <p:spPr/>
        <p:txBody>
          <a:bodyPr/>
          <a:lstStyle/>
          <a:p>
            <a:pPr>
              <a:defRPr/>
            </a:pPr>
            <a:r>
              <a:rPr lang="en-US" smtClean="0"/>
              <a:t>www.csustan.edu/ati</a:t>
            </a:r>
            <a:endParaRPr lang="en-US"/>
          </a:p>
        </p:txBody>
      </p:sp>
      <p:sp>
        <p:nvSpPr>
          <p:cNvPr id="6" name="Slide Number Placeholder 5"/>
          <p:cNvSpPr>
            <a:spLocks noGrp="1"/>
          </p:cNvSpPr>
          <p:nvPr>
            <p:ph type="sldNum" sz="quarter" idx="12"/>
          </p:nvPr>
        </p:nvSpPr>
        <p:spPr/>
        <p:txBody>
          <a:bodyPr/>
          <a:lstStyle/>
          <a:p>
            <a:pPr>
              <a:defRPr/>
            </a:pPr>
            <a:fld id="{58A8C384-08AE-40E7-BE52-0066C30EE7A9}" type="slidenum">
              <a:rPr lang="en-US" smtClean="0"/>
              <a:pPr>
                <a:defRPr/>
              </a:pPr>
              <a:t>37</a:t>
            </a:fld>
            <a:endParaRPr lang="en-US"/>
          </a:p>
        </p:txBody>
      </p:sp>
    </p:spTree>
    <p:extLst>
      <p:ext uri="{BB962C8B-B14F-4D97-AF65-F5344CB8AC3E}">
        <p14:creationId xmlns:p14="http://schemas.microsoft.com/office/powerpoint/2010/main" val="383052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Where I Sit Video Series</a:t>
            </a:r>
            <a:endParaRPr lang="en-US" dirty="0"/>
          </a:p>
        </p:txBody>
      </p:sp>
      <p:sp>
        <p:nvSpPr>
          <p:cNvPr id="3" name="Content Placeholder 2"/>
          <p:cNvSpPr>
            <a:spLocks noGrp="1"/>
          </p:cNvSpPr>
          <p:nvPr>
            <p:ph idx="1"/>
          </p:nvPr>
        </p:nvSpPr>
        <p:spPr>
          <a:xfrm>
            <a:off x="822959" y="1845734"/>
            <a:ext cx="7543801" cy="4555066"/>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pic>
        <p:nvPicPr>
          <p:cNvPr id="6" name="Picture 5"/>
          <p:cNvPicPr/>
          <p:nvPr/>
        </p:nvPicPr>
        <p:blipFill rotWithShape="1">
          <a:blip r:embed="rId3"/>
          <a:srcRect t="52510" b="1431"/>
          <a:stretch/>
        </p:blipFill>
        <p:spPr bwMode="auto">
          <a:xfrm>
            <a:off x="1790700" y="1828800"/>
            <a:ext cx="5562599" cy="32004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990600" y="5050469"/>
            <a:ext cx="7848600" cy="307777"/>
          </a:xfrm>
          <a:prstGeom prst="rect">
            <a:avLst/>
          </a:prstGeom>
          <a:noFill/>
        </p:spPr>
        <p:txBody>
          <a:bodyPr wrap="square" numCol="2" rtlCol="0">
            <a:spAutoFit/>
          </a:bodyPr>
          <a:lstStyle/>
          <a:p>
            <a:r>
              <a:rPr lang="en-US" sz="1400" dirty="0" smtClean="0">
                <a:latin typeface="+mn-lt"/>
                <a:hlinkClick r:id="rId4"/>
              </a:rPr>
              <a:t>The Stories and Faculty Response</a:t>
            </a:r>
            <a:endParaRPr lang="en-US" sz="1400" dirty="0" smtClean="0">
              <a:latin typeface="+mn-lt"/>
            </a:endParaRPr>
          </a:p>
        </p:txBody>
      </p:sp>
      <p:sp>
        <p:nvSpPr>
          <p:cNvPr id="5" name="Footer Placeholder 4"/>
          <p:cNvSpPr>
            <a:spLocks noGrp="1"/>
          </p:cNvSpPr>
          <p:nvPr>
            <p:ph type="ftr" sz="quarter" idx="11"/>
          </p:nvPr>
        </p:nvSpPr>
        <p:spPr/>
        <p:txBody>
          <a:bodyPr/>
          <a:lstStyle/>
          <a:p>
            <a:pPr>
              <a:defRPr/>
            </a:pPr>
            <a:r>
              <a:rPr lang="en-US" smtClean="0"/>
              <a:t>www.csustan.edu/ati</a:t>
            </a:r>
            <a:endParaRPr lang="en-US"/>
          </a:p>
        </p:txBody>
      </p:sp>
      <p:sp>
        <p:nvSpPr>
          <p:cNvPr id="7" name="Slide Number Placeholder 6"/>
          <p:cNvSpPr>
            <a:spLocks noGrp="1"/>
          </p:cNvSpPr>
          <p:nvPr>
            <p:ph type="sldNum" sz="quarter" idx="12"/>
          </p:nvPr>
        </p:nvSpPr>
        <p:spPr/>
        <p:txBody>
          <a:bodyPr/>
          <a:lstStyle/>
          <a:p>
            <a:pPr>
              <a:defRPr/>
            </a:pPr>
            <a:fld id="{58A8C384-08AE-40E7-BE52-0066C30EE7A9}" type="slidenum">
              <a:rPr lang="en-US" smtClean="0"/>
              <a:pPr>
                <a:defRPr/>
              </a:pPr>
              <a:t>38</a:t>
            </a:fld>
            <a:endParaRPr lang="en-US"/>
          </a:p>
        </p:txBody>
      </p:sp>
    </p:spTree>
    <p:extLst>
      <p:ext uri="{BB962C8B-B14F-4D97-AF65-F5344CB8AC3E}">
        <p14:creationId xmlns:p14="http://schemas.microsoft.com/office/powerpoint/2010/main" val="7816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199" y="5638800"/>
            <a:ext cx="6705601" cy="738664"/>
          </a:xfrm>
          <a:prstGeom prst="rect">
            <a:avLst/>
          </a:prstGeom>
          <a:noFill/>
        </p:spPr>
        <p:txBody>
          <a:bodyPr wrap="square" rtlCol="0">
            <a:spAutoFit/>
          </a:bodyPr>
          <a:lstStyle/>
          <a:p>
            <a:pPr algn="ctr"/>
            <a:r>
              <a:rPr lang="en-US" sz="1400" dirty="0"/>
              <a:t>The failure to address issues of </a:t>
            </a:r>
            <a:r>
              <a:rPr lang="en-US" sz="1400" dirty="0">
                <a:hlinkClick r:id="rId3"/>
              </a:rPr>
              <a:t>accessibility </a:t>
            </a:r>
            <a:r>
              <a:rPr lang="en-US" sz="1400" dirty="0"/>
              <a:t>for persons with physical, sensory, and cognitive disabilities ultimately threatens to segregate people with disabilities as the permanent second–class citizens of the information age.</a:t>
            </a:r>
          </a:p>
        </p:txBody>
      </p:sp>
      <p:pic>
        <p:nvPicPr>
          <p:cNvPr id="4" name="Picture 5" descr="Cartoon of various animals outdoors with teacher. Caption is 'For a fair selection everybody has to take the same exam. Please climb that tree.' The monkey is happy but the elephant, seal, wolf, penquin, bird, worm, and fish are not happy."/>
          <p:cNvPicPr>
            <a:picLocks noGrp="1" noChangeAspect="1" noChangeArrowheads="1"/>
          </p:cNvPicPr>
          <p:nvPr>
            <p:ph sz="quarter" idx="1"/>
          </p:nvPr>
        </p:nvPicPr>
        <p:blipFill>
          <a:blip r:embed="rId4"/>
          <a:srcRect/>
          <a:stretch>
            <a:fillRect/>
          </a:stretch>
        </p:blipFill>
        <p:spPr>
          <a:xfrm>
            <a:off x="1904999" y="1903478"/>
            <a:ext cx="5334000" cy="3640185"/>
          </a:xfrm>
          <a:effectLst>
            <a:outerShdw blurRad="63500" sx="102000" sy="102000" algn="ctr" rotWithShape="0">
              <a:srgbClr val="000000">
                <a:alpha val="42998"/>
              </a:srgbClr>
            </a:outerShdw>
          </a:effectLst>
          <a:extLst/>
        </p:spPr>
      </p:pic>
      <p:sp>
        <p:nvSpPr>
          <p:cNvPr id="2" name="Title 1"/>
          <p:cNvSpPr>
            <a:spLocks noGrp="1"/>
          </p:cNvSpPr>
          <p:nvPr>
            <p:ph type="title"/>
          </p:nvPr>
        </p:nvSpPr>
        <p:spPr/>
        <p:txBody>
          <a:bodyPr/>
          <a:lstStyle/>
          <a:p>
            <a:pPr>
              <a:defRPr/>
            </a:pPr>
            <a:r>
              <a:rPr lang="en-US" dirty="0" smtClean="0"/>
              <a:t>Separate but Equal is an Issue of Social Justice</a:t>
            </a:r>
            <a:endParaRPr lang="en-US" dirty="0"/>
          </a:p>
        </p:txBody>
      </p:sp>
      <p:sp>
        <p:nvSpPr>
          <p:cNvPr id="5" name="Footer Placeholder 4"/>
          <p:cNvSpPr>
            <a:spLocks noGrp="1"/>
          </p:cNvSpPr>
          <p:nvPr>
            <p:ph type="ftr" sz="quarter" idx="11"/>
          </p:nvPr>
        </p:nvSpPr>
        <p:spPr/>
        <p:txBody>
          <a:bodyPr/>
          <a:lstStyle/>
          <a:p>
            <a:pPr>
              <a:defRPr/>
            </a:pPr>
            <a:r>
              <a:rPr lang="en-US" smtClean="0"/>
              <a:t>www.csustan.edu/ati</a:t>
            </a:r>
            <a:endParaRPr lang="en-US"/>
          </a:p>
        </p:txBody>
      </p:sp>
      <p:sp>
        <p:nvSpPr>
          <p:cNvPr id="6" name="Slide Number Placeholder 5"/>
          <p:cNvSpPr>
            <a:spLocks noGrp="1"/>
          </p:cNvSpPr>
          <p:nvPr>
            <p:ph type="sldNum" sz="quarter" idx="12"/>
          </p:nvPr>
        </p:nvSpPr>
        <p:spPr/>
        <p:txBody>
          <a:bodyPr/>
          <a:lstStyle/>
          <a:p>
            <a:pPr>
              <a:defRPr/>
            </a:pPr>
            <a:fld id="{58A8C384-08AE-40E7-BE52-0066C30EE7A9}" type="slidenum">
              <a:rPr lang="en-US" smtClean="0"/>
              <a:pPr>
                <a:defRPr/>
              </a:pPr>
              <a:t>39</a:t>
            </a:fld>
            <a:endParaRPr lang="en-US"/>
          </a:p>
        </p:txBody>
      </p:sp>
    </p:spTree>
    <p:extLst>
      <p:ext uri="{BB962C8B-B14F-4D97-AF65-F5344CB8AC3E}">
        <p14:creationId xmlns:p14="http://schemas.microsoft.com/office/powerpoint/2010/main" val="3107799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&amp; Policies</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www.csustan.edu/ati</a:t>
            </a:r>
            <a:endParaRPr lang="en-US"/>
          </a:p>
        </p:txBody>
      </p:sp>
      <p:sp>
        <p:nvSpPr>
          <p:cNvPr id="5" name="Slide Number Placeholder 4"/>
          <p:cNvSpPr>
            <a:spLocks noGrp="1"/>
          </p:cNvSpPr>
          <p:nvPr>
            <p:ph type="sldNum" sz="quarter" idx="12"/>
          </p:nvPr>
        </p:nvSpPr>
        <p:spPr/>
        <p:txBody>
          <a:bodyPr/>
          <a:lstStyle/>
          <a:p>
            <a:pPr>
              <a:defRPr/>
            </a:pPr>
            <a:fld id="{3A03402A-1D7A-4DDD-A2D7-F39B542D9276}" type="slidenum">
              <a:rPr lang="en-US" smtClean="0"/>
              <a:pPr>
                <a:defRPr/>
              </a:pPr>
              <a:t>4</a:t>
            </a:fld>
            <a:endParaRPr lang="en-US"/>
          </a:p>
        </p:txBody>
      </p:sp>
    </p:spTree>
    <p:extLst>
      <p:ext uri="{BB962C8B-B14F-4D97-AF65-F5344CB8AC3E}">
        <p14:creationId xmlns:p14="http://schemas.microsoft.com/office/powerpoint/2010/main" val="3533472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Assistance &amp; Information</a:t>
            </a:r>
            <a:endParaRPr lang="en-US" dirty="0"/>
          </a:p>
        </p:txBody>
      </p:sp>
      <p:sp>
        <p:nvSpPr>
          <p:cNvPr id="4" name="Footer Placeholder 3"/>
          <p:cNvSpPr>
            <a:spLocks noGrp="1"/>
          </p:cNvSpPr>
          <p:nvPr>
            <p:ph type="ftr" sz="quarter" idx="11"/>
          </p:nvPr>
        </p:nvSpPr>
        <p:spPr/>
        <p:txBody>
          <a:bodyPr/>
          <a:lstStyle/>
          <a:p>
            <a:pPr>
              <a:defRPr/>
            </a:pPr>
            <a:r>
              <a:rPr lang="en-US" smtClean="0"/>
              <a:t>www.csustan.edu/ati</a:t>
            </a:r>
            <a:endParaRPr lang="en-US"/>
          </a:p>
        </p:txBody>
      </p:sp>
      <p:sp>
        <p:nvSpPr>
          <p:cNvPr id="5" name="Slide Number Placeholder 4"/>
          <p:cNvSpPr>
            <a:spLocks noGrp="1"/>
          </p:cNvSpPr>
          <p:nvPr>
            <p:ph type="sldNum" sz="quarter" idx="12"/>
          </p:nvPr>
        </p:nvSpPr>
        <p:spPr/>
        <p:txBody>
          <a:bodyPr/>
          <a:lstStyle/>
          <a:p>
            <a:pPr>
              <a:defRPr/>
            </a:pPr>
            <a:fld id="{3A03402A-1D7A-4DDD-A2D7-F39B542D9276}" type="slidenum">
              <a:rPr lang="en-US" smtClean="0"/>
              <a:pPr>
                <a:defRPr/>
              </a:pPr>
              <a:t>40</a:t>
            </a:fld>
            <a:endParaRPr lang="en-US"/>
          </a:p>
        </p:txBody>
      </p:sp>
    </p:spTree>
    <p:extLst>
      <p:ext uri="{BB962C8B-B14F-4D97-AF65-F5344CB8AC3E}">
        <p14:creationId xmlns:p14="http://schemas.microsoft.com/office/powerpoint/2010/main" val="164069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6347713" cy="838200"/>
          </a:xfrm>
        </p:spPr>
        <p:txBody>
          <a:bodyPr/>
          <a:lstStyle/>
          <a:p>
            <a:r>
              <a:rPr lang="en-US" b="1" dirty="0" smtClean="0"/>
              <a:t>Resources for Faculty</a:t>
            </a:r>
            <a:endParaRPr lang="en-US" b="1" dirty="0"/>
          </a:p>
        </p:txBody>
      </p:sp>
      <p:sp>
        <p:nvSpPr>
          <p:cNvPr id="3" name="Content Placeholder 2"/>
          <p:cNvSpPr>
            <a:spLocks noGrp="1"/>
          </p:cNvSpPr>
          <p:nvPr>
            <p:ph sz="half" idx="2"/>
          </p:nvPr>
        </p:nvSpPr>
        <p:spPr>
          <a:xfrm>
            <a:off x="914400" y="1905000"/>
            <a:ext cx="6477000" cy="4076700"/>
          </a:xfrm>
        </p:spPr>
        <p:txBody>
          <a:bodyPr>
            <a:normAutofit/>
          </a:bodyPr>
          <a:lstStyle/>
          <a:p>
            <a:pPr>
              <a:buFont typeface="Wingdings" panose="05000000000000000000" pitchFamily="2" charset="2"/>
              <a:buChar char="§"/>
            </a:pPr>
            <a:r>
              <a:rPr lang="en-US" sz="2800" dirty="0" smtClean="0"/>
              <a:t>OIT Learning Services</a:t>
            </a:r>
          </a:p>
          <a:p>
            <a:pPr>
              <a:buFont typeface="Wingdings" panose="05000000000000000000" pitchFamily="2" charset="2"/>
              <a:buChar char="§"/>
            </a:pPr>
            <a:r>
              <a:rPr lang="en-US" sz="2800" dirty="0" smtClean="0"/>
              <a:t>Disability Resource Services</a:t>
            </a:r>
          </a:p>
          <a:p>
            <a:pPr>
              <a:buFont typeface="Wingdings" panose="05000000000000000000" pitchFamily="2" charset="2"/>
              <a:buChar char="§"/>
            </a:pPr>
            <a:r>
              <a:rPr lang="en-US" sz="2800" dirty="0" smtClean="0"/>
              <a:t>Library </a:t>
            </a:r>
          </a:p>
          <a:p>
            <a:pPr>
              <a:buFont typeface="Wingdings" panose="05000000000000000000" pitchFamily="2" charset="2"/>
              <a:buChar char="§"/>
            </a:pPr>
            <a:r>
              <a:rPr lang="en-US" sz="2800" dirty="0" smtClean="0"/>
              <a:t>Bookstore - FacultyEnlight Tool</a:t>
            </a:r>
          </a:p>
          <a:p>
            <a:pPr>
              <a:buFont typeface="Wingdings" panose="05000000000000000000" pitchFamily="2" charset="2"/>
              <a:buChar char="§"/>
            </a:pPr>
            <a:r>
              <a:rPr lang="en-US" sz="2800" dirty="0" smtClean="0"/>
              <a:t>ATI Website at </a:t>
            </a:r>
            <a:r>
              <a:rPr lang="en-US" sz="2800" dirty="0" smtClean="0">
                <a:hlinkClick r:id="rId3" action="ppaction://hlinkfile"/>
              </a:rPr>
              <a:t>ww.csustan.edu/</a:t>
            </a:r>
            <a:r>
              <a:rPr lang="en-US" sz="2800" dirty="0" err="1" smtClean="0">
                <a:hlinkClick r:id="rId3" action="ppaction://hlinkfile"/>
              </a:rPr>
              <a:t>ati</a:t>
            </a:r>
            <a:endParaRPr lang="en-US" sz="2800" dirty="0"/>
          </a:p>
        </p:txBody>
      </p:sp>
      <p:sp>
        <p:nvSpPr>
          <p:cNvPr id="4" name="Footer Placeholder 3"/>
          <p:cNvSpPr>
            <a:spLocks noGrp="1"/>
          </p:cNvSpPr>
          <p:nvPr>
            <p:ph type="ftr" sz="quarter" idx="11"/>
          </p:nvPr>
        </p:nvSpPr>
        <p:spPr/>
        <p:txBody>
          <a:bodyPr/>
          <a:lstStyle/>
          <a:p>
            <a:pPr>
              <a:defRPr/>
            </a:pPr>
            <a:r>
              <a:rPr lang="en-US" smtClean="0"/>
              <a:t>www.csustan.edu/ati</a:t>
            </a:r>
            <a:endParaRPr lang="en-US"/>
          </a:p>
        </p:txBody>
      </p:sp>
      <p:sp>
        <p:nvSpPr>
          <p:cNvPr id="5" name="Slide Number Placeholder 4"/>
          <p:cNvSpPr>
            <a:spLocks noGrp="1"/>
          </p:cNvSpPr>
          <p:nvPr>
            <p:ph type="sldNum" sz="quarter" idx="12"/>
          </p:nvPr>
        </p:nvSpPr>
        <p:spPr/>
        <p:txBody>
          <a:bodyPr/>
          <a:lstStyle/>
          <a:p>
            <a:pPr>
              <a:defRPr/>
            </a:pPr>
            <a:fld id="{8C3CE574-48F9-49C8-95F6-D7D862D422EF}" type="slidenum">
              <a:rPr lang="en-US" smtClean="0"/>
              <a:pPr>
                <a:defRPr/>
              </a:pPr>
              <a:t>41</a:t>
            </a:fld>
            <a:endParaRPr lang="en-US"/>
          </a:p>
        </p:txBody>
      </p:sp>
    </p:spTree>
    <p:extLst>
      <p:ext uri="{BB962C8B-B14F-4D97-AF65-F5344CB8AC3E}">
        <p14:creationId xmlns:p14="http://schemas.microsoft.com/office/powerpoint/2010/main" val="74665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168640" cy="1450757"/>
          </a:xfrm>
        </p:spPr>
        <p:txBody>
          <a:bodyPr/>
          <a:lstStyle/>
          <a:p>
            <a:r>
              <a:rPr lang="en-US" b="1" dirty="0" smtClean="0">
                <a:latin typeface="+mn-lt"/>
              </a:rPr>
              <a:t>Learning Services</a:t>
            </a:r>
            <a:endParaRPr lang="en-US" b="1" dirty="0">
              <a:latin typeface="+mn-lt"/>
            </a:endParaRPr>
          </a:p>
        </p:txBody>
      </p:sp>
      <p:sp>
        <p:nvSpPr>
          <p:cNvPr id="3" name="Content Placeholder 2"/>
          <p:cNvSpPr>
            <a:spLocks noGrp="1"/>
          </p:cNvSpPr>
          <p:nvPr>
            <p:ph idx="1"/>
          </p:nvPr>
        </p:nvSpPr>
        <p:spPr>
          <a:xfrm>
            <a:off x="822959" y="2057400"/>
            <a:ext cx="8016241" cy="4038600"/>
          </a:xfrm>
        </p:spPr>
        <p:txBody>
          <a:bodyPr numCol="2">
            <a:normAutofit/>
          </a:bodyPr>
          <a:lstStyle/>
          <a:p>
            <a:pPr marL="171450" indent="-171450">
              <a:buFont typeface="Wingdings" panose="05000000000000000000" pitchFamily="2" charset="2"/>
              <a:buChar char="§"/>
            </a:pPr>
            <a:r>
              <a:rPr lang="en-US" sz="3200" dirty="0" smtClean="0"/>
              <a:t>Scanning </a:t>
            </a:r>
          </a:p>
          <a:p>
            <a:pPr marL="171450" indent="-171450">
              <a:buFont typeface="Wingdings" panose="05000000000000000000" pitchFamily="2" charset="2"/>
              <a:buChar char="§"/>
            </a:pPr>
            <a:r>
              <a:rPr lang="en-US" sz="3200" dirty="0" smtClean="0"/>
              <a:t>Slideshows </a:t>
            </a:r>
          </a:p>
          <a:p>
            <a:pPr marL="171450" indent="-171450">
              <a:buFont typeface="Wingdings" panose="05000000000000000000" pitchFamily="2" charset="2"/>
              <a:buChar char="§"/>
            </a:pPr>
            <a:r>
              <a:rPr lang="en-US" sz="3200" dirty="0" smtClean="0"/>
              <a:t>Audio/Sound Clips</a:t>
            </a:r>
            <a:endParaRPr lang="en-US" sz="3200" dirty="0"/>
          </a:p>
          <a:p>
            <a:pPr marL="171450" indent="-171450">
              <a:buFont typeface="Wingdings" panose="05000000000000000000" pitchFamily="2" charset="2"/>
              <a:buChar char="§"/>
            </a:pPr>
            <a:r>
              <a:rPr lang="en-US" sz="3200" dirty="0"/>
              <a:t>Video editing </a:t>
            </a:r>
            <a:endParaRPr lang="en-US" sz="3200" dirty="0" smtClean="0"/>
          </a:p>
          <a:p>
            <a:pPr marL="171450" indent="-171450">
              <a:buFont typeface="Wingdings" panose="05000000000000000000" pitchFamily="2" charset="2"/>
              <a:buChar char="§"/>
            </a:pPr>
            <a:r>
              <a:rPr lang="en-US" sz="3200" dirty="0" smtClean="0"/>
              <a:t>Audio/Video</a:t>
            </a:r>
          </a:p>
          <a:p>
            <a:pPr marL="231775" indent="-231775">
              <a:buFont typeface="Wingdings" panose="05000000000000000000" pitchFamily="2" charset="2"/>
              <a:buChar char="§"/>
            </a:pPr>
            <a:r>
              <a:rPr lang="en-US" sz="3200" dirty="0" smtClean="0"/>
              <a:t>DVD </a:t>
            </a:r>
            <a:r>
              <a:rPr lang="en-US" sz="3200" dirty="0"/>
              <a:t>creation</a:t>
            </a:r>
          </a:p>
          <a:p>
            <a:pPr marL="231775" indent="-231775">
              <a:buFont typeface="Wingdings" panose="05000000000000000000" pitchFamily="2" charset="2"/>
              <a:buChar char="§"/>
            </a:pPr>
            <a:r>
              <a:rPr lang="en-US" sz="3200" dirty="0" smtClean="0"/>
              <a:t>Graphic </a:t>
            </a:r>
            <a:r>
              <a:rPr lang="en-US" sz="3200" dirty="0"/>
              <a:t>design</a:t>
            </a:r>
          </a:p>
          <a:p>
            <a:pPr marL="231775" indent="-231775">
              <a:buFont typeface="Wingdings" panose="05000000000000000000" pitchFamily="2" charset="2"/>
              <a:buChar char="§"/>
            </a:pPr>
            <a:r>
              <a:rPr lang="en-US" sz="3200" dirty="0" smtClean="0"/>
              <a:t>Captioning</a:t>
            </a:r>
          </a:p>
          <a:p>
            <a:pPr marL="231775" indent="-231775">
              <a:buFont typeface="Wingdings" panose="05000000000000000000" pitchFamily="2" charset="2"/>
              <a:buChar char="§"/>
            </a:pPr>
            <a:r>
              <a:rPr lang="en-US" sz="3200" dirty="0" smtClean="0"/>
              <a:t>Transcripts</a:t>
            </a:r>
          </a:p>
          <a:p>
            <a:pPr marL="231775" indent="-231775">
              <a:buFont typeface="Wingdings" panose="05000000000000000000" pitchFamily="2" charset="2"/>
              <a:buChar char="§"/>
            </a:pPr>
            <a:r>
              <a:rPr lang="en-US" sz="3200" dirty="0" smtClean="0"/>
              <a:t>Alt Media</a:t>
            </a:r>
            <a:endParaRPr lang="en-US" sz="3200" dirty="0"/>
          </a:p>
        </p:txBody>
      </p:sp>
      <p:sp>
        <p:nvSpPr>
          <p:cNvPr id="4" name="Footer Placeholder 3"/>
          <p:cNvSpPr>
            <a:spLocks noGrp="1"/>
          </p:cNvSpPr>
          <p:nvPr>
            <p:ph type="ftr" sz="quarter" idx="11"/>
          </p:nvPr>
        </p:nvSpPr>
        <p:spPr/>
        <p:txBody>
          <a:bodyPr/>
          <a:lstStyle/>
          <a:p>
            <a:pPr>
              <a:defRPr/>
            </a:pPr>
            <a:r>
              <a:rPr lang="en-US" b="1" smtClean="0">
                <a:latin typeface="+mn-lt"/>
              </a:rPr>
              <a:t>www.csustan.edu/ati</a:t>
            </a:r>
            <a:endParaRPr lang="en-US" b="1">
              <a:latin typeface="+mn-lt"/>
            </a:endParaRPr>
          </a:p>
        </p:txBody>
      </p:sp>
      <p:sp>
        <p:nvSpPr>
          <p:cNvPr id="5" name="Slide Number Placeholder 4"/>
          <p:cNvSpPr>
            <a:spLocks noGrp="1"/>
          </p:cNvSpPr>
          <p:nvPr>
            <p:ph type="sldNum" sz="quarter" idx="12"/>
          </p:nvPr>
        </p:nvSpPr>
        <p:spPr/>
        <p:txBody>
          <a:bodyPr/>
          <a:lstStyle/>
          <a:p>
            <a:pPr>
              <a:defRPr/>
            </a:pPr>
            <a:fld id="{58A8C384-08AE-40E7-BE52-0066C30EE7A9}" type="slidenum">
              <a:rPr lang="en-US" b="1" smtClean="0">
                <a:latin typeface="+mn-lt"/>
              </a:rPr>
              <a:pPr>
                <a:defRPr/>
              </a:pPr>
              <a:t>42</a:t>
            </a:fld>
            <a:endParaRPr lang="en-US" b="1">
              <a:latin typeface="+mn-lt"/>
            </a:endParaRPr>
          </a:p>
        </p:txBody>
      </p:sp>
    </p:spTree>
    <p:extLst>
      <p:ext uri="{BB962C8B-B14F-4D97-AF65-F5344CB8AC3E}">
        <p14:creationId xmlns:p14="http://schemas.microsoft.com/office/powerpoint/2010/main" val="3061179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 &amp; Assistance</a:t>
            </a:r>
            <a:endParaRPr lang="en-US" dirty="0"/>
          </a:p>
        </p:txBody>
      </p:sp>
      <p:sp>
        <p:nvSpPr>
          <p:cNvPr id="4" name="TextBox 3"/>
          <p:cNvSpPr txBox="1"/>
          <p:nvPr/>
        </p:nvSpPr>
        <p:spPr>
          <a:xfrm>
            <a:off x="838200" y="1981200"/>
            <a:ext cx="3787383" cy="2215991"/>
          </a:xfrm>
          <a:prstGeom prst="rect">
            <a:avLst/>
          </a:prstGeom>
          <a:noFill/>
        </p:spPr>
        <p:txBody>
          <a:bodyPr wrap="none" rtlCol="0">
            <a:spAutoFit/>
          </a:bodyPr>
          <a:lstStyle/>
          <a:p>
            <a:pPr marL="0" indent="0">
              <a:buNone/>
            </a:pPr>
            <a:r>
              <a:rPr lang="en-US" sz="2400" b="1" dirty="0">
                <a:latin typeface="Calibri" panose="020F0502020204030204" pitchFamily="34" charset="0"/>
              </a:rPr>
              <a:t>ATI </a:t>
            </a:r>
            <a:r>
              <a:rPr lang="en-US" sz="2400" b="1" dirty="0" smtClean="0">
                <a:latin typeface="Calibri" panose="020F0502020204030204" pitchFamily="34" charset="0"/>
              </a:rPr>
              <a:t>Coordinator:</a:t>
            </a:r>
          </a:p>
          <a:p>
            <a:pPr marL="0" indent="0">
              <a:buNone/>
            </a:pPr>
            <a:r>
              <a:rPr lang="en-US" sz="2400" dirty="0" smtClean="0">
                <a:latin typeface="Calibri" panose="020F0502020204030204" pitchFamily="34" charset="0"/>
              </a:rPr>
              <a:t>Tawn </a:t>
            </a:r>
            <a:r>
              <a:rPr lang="en-US" sz="2400" dirty="0">
                <a:latin typeface="Calibri" panose="020F0502020204030204" pitchFamily="34" charset="0"/>
              </a:rPr>
              <a:t>Gillihan</a:t>
            </a:r>
          </a:p>
          <a:p>
            <a:pPr marL="0" indent="0">
              <a:buNone/>
            </a:pPr>
            <a:r>
              <a:rPr lang="en-US" sz="2400" dirty="0">
                <a:latin typeface="Calibri" panose="020F0502020204030204" pitchFamily="34" charset="0"/>
              </a:rPr>
              <a:t>Email: </a:t>
            </a:r>
            <a:r>
              <a:rPr lang="en-US" sz="2400" dirty="0">
                <a:latin typeface="Calibri" panose="020F0502020204030204" pitchFamily="34" charset="0"/>
                <a:hlinkClick r:id="rId3"/>
              </a:rPr>
              <a:t>tgillihan@csustan.edu</a:t>
            </a:r>
            <a:endParaRPr lang="en-US" sz="2400" dirty="0">
              <a:latin typeface="Calibri" panose="020F0502020204030204" pitchFamily="34" charset="0"/>
            </a:endParaRPr>
          </a:p>
          <a:p>
            <a:pPr marL="0" indent="0">
              <a:buNone/>
            </a:pPr>
            <a:r>
              <a:rPr lang="en-US" sz="2400" dirty="0">
                <a:latin typeface="Calibri" panose="020F0502020204030204" pitchFamily="34" charset="0"/>
              </a:rPr>
              <a:t>Phone: (209) 667-3470</a:t>
            </a:r>
          </a:p>
          <a:p>
            <a:pPr marL="0" indent="0">
              <a:buNone/>
            </a:pPr>
            <a:r>
              <a:rPr lang="en-US" sz="2400" dirty="0">
                <a:latin typeface="Calibri" panose="020F0502020204030204" pitchFamily="34" charset="0"/>
              </a:rPr>
              <a:t>Office: L151G</a:t>
            </a:r>
          </a:p>
          <a:p>
            <a:endParaRPr lang="en-US" dirty="0"/>
          </a:p>
        </p:txBody>
      </p:sp>
      <p:sp>
        <p:nvSpPr>
          <p:cNvPr id="5" name="TextBox 4"/>
          <p:cNvSpPr txBox="1"/>
          <p:nvPr/>
        </p:nvSpPr>
        <p:spPr>
          <a:xfrm>
            <a:off x="4800600" y="1981200"/>
            <a:ext cx="3997248" cy="2215991"/>
          </a:xfrm>
          <a:prstGeom prst="rect">
            <a:avLst/>
          </a:prstGeom>
          <a:noFill/>
        </p:spPr>
        <p:txBody>
          <a:bodyPr wrap="none" rtlCol="0">
            <a:spAutoFit/>
          </a:bodyPr>
          <a:lstStyle/>
          <a:p>
            <a:pPr marL="0" indent="0">
              <a:buNone/>
            </a:pPr>
            <a:r>
              <a:rPr lang="en-US" sz="2400" b="1" dirty="0" smtClean="0">
                <a:latin typeface="Calibri" panose="020F0502020204030204" pitchFamily="34" charset="0"/>
              </a:rPr>
              <a:t>Instructional Designer:</a:t>
            </a:r>
          </a:p>
          <a:p>
            <a:pPr marL="0" indent="0">
              <a:buNone/>
            </a:pPr>
            <a:r>
              <a:rPr lang="en-US" sz="2400" dirty="0" smtClean="0">
                <a:latin typeface="Calibri" panose="020F0502020204030204" pitchFamily="34" charset="0"/>
              </a:rPr>
              <a:t>Glenn Pillsbury</a:t>
            </a:r>
          </a:p>
          <a:p>
            <a:pPr marL="0" indent="0">
              <a:buNone/>
            </a:pPr>
            <a:r>
              <a:rPr lang="en-US" sz="2400" dirty="0" smtClean="0">
                <a:latin typeface="Calibri" panose="020F0502020204030204" pitchFamily="34" charset="0"/>
              </a:rPr>
              <a:t>Email</a:t>
            </a:r>
            <a:r>
              <a:rPr lang="en-US" sz="2400" dirty="0">
                <a:latin typeface="Calibri" panose="020F0502020204030204" pitchFamily="34" charset="0"/>
              </a:rPr>
              <a:t>: </a:t>
            </a:r>
            <a:r>
              <a:rPr lang="en-US" sz="2400" dirty="0" smtClean="0">
                <a:latin typeface="Calibri" panose="020F0502020204030204" pitchFamily="34" charset="0"/>
                <a:hlinkClick r:id="rId4"/>
              </a:rPr>
              <a:t>gpillsbury@csustan.edu</a:t>
            </a:r>
            <a:endParaRPr lang="en-US" sz="2400" dirty="0">
              <a:latin typeface="Calibri" panose="020F0502020204030204" pitchFamily="34" charset="0"/>
            </a:endParaRPr>
          </a:p>
          <a:p>
            <a:pPr marL="0" indent="0">
              <a:buNone/>
            </a:pPr>
            <a:r>
              <a:rPr lang="en-US" sz="2400" dirty="0">
                <a:latin typeface="Calibri" panose="020F0502020204030204" pitchFamily="34" charset="0"/>
              </a:rPr>
              <a:t>Phone: (209) </a:t>
            </a:r>
            <a:r>
              <a:rPr lang="en-US" sz="2400" dirty="0" smtClean="0">
                <a:latin typeface="Calibri" panose="020F0502020204030204" pitchFamily="34" charset="0"/>
              </a:rPr>
              <a:t>664-6511</a:t>
            </a:r>
            <a:endParaRPr lang="en-US" sz="2400" dirty="0">
              <a:latin typeface="Calibri" panose="020F0502020204030204" pitchFamily="34" charset="0"/>
            </a:endParaRPr>
          </a:p>
          <a:p>
            <a:pPr marL="0" indent="0">
              <a:buNone/>
            </a:pPr>
            <a:r>
              <a:rPr lang="en-US" sz="2400" dirty="0">
                <a:latin typeface="Calibri" panose="020F0502020204030204" pitchFamily="34" charset="0"/>
              </a:rPr>
              <a:t>Office: L151G</a:t>
            </a:r>
          </a:p>
          <a:p>
            <a:endParaRPr lang="en-US" dirty="0"/>
          </a:p>
        </p:txBody>
      </p:sp>
      <p:sp>
        <p:nvSpPr>
          <p:cNvPr id="6" name="TextBox 5"/>
          <p:cNvSpPr txBox="1"/>
          <p:nvPr/>
        </p:nvSpPr>
        <p:spPr>
          <a:xfrm>
            <a:off x="838200" y="4267200"/>
            <a:ext cx="4199483" cy="2215991"/>
          </a:xfrm>
          <a:prstGeom prst="rect">
            <a:avLst/>
          </a:prstGeom>
          <a:noFill/>
        </p:spPr>
        <p:txBody>
          <a:bodyPr wrap="none" rtlCol="0">
            <a:spAutoFit/>
          </a:bodyPr>
          <a:lstStyle/>
          <a:p>
            <a:pPr marL="0" indent="0">
              <a:buNone/>
            </a:pPr>
            <a:r>
              <a:rPr lang="en-US" sz="2400" b="1" dirty="0" smtClean="0">
                <a:latin typeface="Calibri" panose="020F0502020204030204" pitchFamily="34" charset="0"/>
              </a:rPr>
              <a:t>DRS Director: </a:t>
            </a:r>
          </a:p>
          <a:p>
            <a:pPr marL="0" indent="0">
              <a:buNone/>
            </a:pPr>
            <a:r>
              <a:rPr lang="en-US" sz="2400" dirty="0" smtClean="0">
                <a:latin typeface="Calibri" panose="020F0502020204030204" pitchFamily="34" charset="0"/>
              </a:rPr>
              <a:t>Marvin Williams</a:t>
            </a:r>
            <a:endParaRPr lang="en-US" sz="2400" dirty="0">
              <a:latin typeface="Calibri" panose="020F0502020204030204" pitchFamily="34" charset="0"/>
            </a:endParaRPr>
          </a:p>
          <a:p>
            <a:pPr marL="0" indent="0">
              <a:buNone/>
            </a:pPr>
            <a:r>
              <a:rPr lang="en-US" sz="2400" dirty="0">
                <a:latin typeface="Calibri" panose="020F0502020204030204" pitchFamily="34" charset="0"/>
              </a:rPr>
              <a:t>Email: </a:t>
            </a:r>
            <a:r>
              <a:rPr lang="en-US" sz="2400" dirty="0" smtClean="0">
                <a:latin typeface="Calibri" panose="020F0502020204030204" pitchFamily="34" charset="0"/>
                <a:hlinkClick r:id="rId5"/>
              </a:rPr>
              <a:t>mewilliams@csustan.edu</a:t>
            </a:r>
            <a:endParaRPr lang="en-US" sz="2400" dirty="0">
              <a:latin typeface="Calibri" panose="020F0502020204030204" pitchFamily="34" charset="0"/>
            </a:endParaRPr>
          </a:p>
          <a:p>
            <a:pPr marL="0" indent="0">
              <a:buNone/>
            </a:pPr>
            <a:r>
              <a:rPr lang="en-US" sz="2400" dirty="0">
                <a:latin typeface="Calibri" panose="020F0502020204030204" pitchFamily="34" charset="0"/>
              </a:rPr>
              <a:t>Phone: (209) </a:t>
            </a:r>
            <a:r>
              <a:rPr lang="en-US" sz="2400" dirty="0" smtClean="0">
                <a:latin typeface="Calibri" panose="020F0502020204030204" pitchFamily="34" charset="0"/>
              </a:rPr>
              <a:t>667-3888</a:t>
            </a:r>
            <a:endParaRPr lang="en-US" sz="2400" dirty="0">
              <a:latin typeface="Calibri" panose="020F0502020204030204" pitchFamily="34" charset="0"/>
            </a:endParaRPr>
          </a:p>
          <a:p>
            <a:pPr marL="0" indent="0">
              <a:buNone/>
            </a:pPr>
            <a:r>
              <a:rPr lang="en-US" sz="2400" dirty="0">
                <a:latin typeface="Calibri" panose="020F0502020204030204" pitchFamily="34" charset="0"/>
              </a:rPr>
              <a:t>Office: </a:t>
            </a:r>
            <a:r>
              <a:rPr lang="en-US" sz="2400" dirty="0" smtClean="0">
                <a:latin typeface="Calibri" panose="020F0502020204030204" pitchFamily="34" charset="0"/>
              </a:rPr>
              <a:t>L165</a:t>
            </a:r>
            <a:endParaRPr lang="en-US" sz="2400" dirty="0">
              <a:latin typeface="Calibri" panose="020F0502020204030204" pitchFamily="34" charset="0"/>
            </a:endParaRPr>
          </a:p>
          <a:p>
            <a:endParaRPr lang="en-US" dirty="0"/>
          </a:p>
        </p:txBody>
      </p:sp>
      <p:sp>
        <p:nvSpPr>
          <p:cNvPr id="7" name="Footer Placeholder 6"/>
          <p:cNvSpPr>
            <a:spLocks noGrp="1"/>
          </p:cNvSpPr>
          <p:nvPr>
            <p:ph type="ftr" sz="quarter" idx="11"/>
          </p:nvPr>
        </p:nvSpPr>
        <p:spPr/>
        <p:txBody>
          <a:bodyPr/>
          <a:lstStyle/>
          <a:p>
            <a:pPr>
              <a:defRPr/>
            </a:pPr>
            <a:r>
              <a:rPr lang="en-US" smtClean="0"/>
              <a:t>www.csustan.edu/ati</a:t>
            </a:r>
            <a:endParaRPr lang="en-US"/>
          </a:p>
        </p:txBody>
      </p:sp>
      <p:sp>
        <p:nvSpPr>
          <p:cNvPr id="8" name="Slide Number Placeholder 7"/>
          <p:cNvSpPr>
            <a:spLocks noGrp="1"/>
          </p:cNvSpPr>
          <p:nvPr>
            <p:ph type="sldNum" sz="quarter" idx="12"/>
          </p:nvPr>
        </p:nvSpPr>
        <p:spPr/>
        <p:txBody>
          <a:bodyPr/>
          <a:lstStyle/>
          <a:p>
            <a:pPr>
              <a:defRPr/>
            </a:pPr>
            <a:fld id="{8C3CE574-48F9-49C8-95F6-D7D862D422EF}" type="slidenum">
              <a:rPr lang="en-US" smtClean="0"/>
              <a:pPr>
                <a:defRPr/>
              </a:pPr>
              <a:t>43</a:t>
            </a:fld>
            <a:endParaRPr lang="en-US"/>
          </a:p>
        </p:txBody>
      </p:sp>
      <p:sp>
        <p:nvSpPr>
          <p:cNvPr id="11" name="Content Placeholder 2"/>
          <p:cNvSpPr>
            <a:spLocks noGrp="1"/>
          </p:cNvSpPr>
          <p:nvPr>
            <p:ph sz="half" idx="2"/>
          </p:nvPr>
        </p:nvSpPr>
        <p:spPr>
          <a:xfrm>
            <a:off x="5181600" y="5410200"/>
            <a:ext cx="3489960" cy="838200"/>
          </a:xfrm>
        </p:spPr>
        <p:txBody>
          <a:bodyPr>
            <a:normAutofit/>
          </a:bodyPr>
          <a:lstStyle/>
          <a:p>
            <a:pPr marL="0" indent="0" algn="r">
              <a:buNone/>
            </a:pPr>
            <a:r>
              <a:rPr lang="en-US" sz="2400" dirty="0" smtClean="0"/>
              <a:t>Visit the </a:t>
            </a:r>
            <a:r>
              <a:rPr lang="en-US" sz="2400" dirty="0" smtClean="0">
                <a:hlinkClick r:id="rId6"/>
              </a:rPr>
              <a:t>ATI website</a:t>
            </a:r>
            <a:r>
              <a:rPr lang="en-US" sz="2400" dirty="0" smtClean="0"/>
              <a:t> at </a:t>
            </a:r>
            <a:r>
              <a:rPr lang="en-US" sz="2400" dirty="0" smtClean="0">
                <a:hlinkClick r:id="rId7"/>
              </a:rPr>
              <a:t>http://www.csustan.edu/ati</a:t>
            </a:r>
            <a:endParaRPr lang="en-US" sz="2400" dirty="0" smtClean="0"/>
          </a:p>
          <a:p>
            <a:pPr marL="0" indent="0" algn="r">
              <a:buNone/>
            </a:pPr>
            <a:endParaRPr lang="en-US" sz="1800" dirty="0"/>
          </a:p>
        </p:txBody>
      </p:sp>
    </p:spTree>
    <p:extLst>
      <p:ext uri="{BB962C8B-B14F-4D97-AF65-F5344CB8AC3E}">
        <p14:creationId xmlns:p14="http://schemas.microsoft.com/office/powerpoint/2010/main" val="74665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ADA Laws &amp; ATI Policies</a:t>
            </a:r>
            <a:endParaRPr lang="en-US" dirty="0"/>
          </a:p>
        </p:txBody>
      </p:sp>
      <p:sp>
        <p:nvSpPr>
          <p:cNvPr id="9219" name="Content Placeholder 2"/>
          <p:cNvSpPr>
            <a:spLocks noGrp="1"/>
          </p:cNvSpPr>
          <p:nvPr>
            <p:ph idx="1"/>
          </p:nvPr>
        </p:nvSpPr>
        <p:spPr>
          <a:xfrm>
            <a:off x="822960" y="1743624"/>
            <a:ext cx="6949440" cy="2294976"/>
          </a:xfrm>
        </p:spPr>
        <p:txBody>
          <a:bodyPr>
            <a:noAutofit/>
          </a:bodyPr>
          <a:lstStyle/>
          <a:p>
            <a:pPr>
              <a:buFont typeface="Wingdings" panose="05000000000000000000" pitchFamily="2" charset="2"/>
              <a:buChar char="§"/>
            </a:pPr>
            <a:r>
              <a:rPr lang="en-US" sz="2400" b="1" dirty="0"/>
              <a:t>The Americans with Disabilities Act of 1990 (ADA)</a:t>
            </a:r>
          </a:p>
          <a:p>
            <a:pPr>
              <a:buFont typeface="Wingdings" panose="05000000000000000000" pitchFamily="2" charset="2"/>
              <a:buChar char="§"/>
            </a:pPr>
            <a:r>
              <a:rPr lang="en-US" sz="2400" b="1" dirty="0"/>
              <a:t>Section 508 of the 1973 Rehabilitation Act</a:t>
            </a:r>
          </a:p>
          <a:p>
            <a:pPr>
              <a:buFont typeface="Wingdings" panose="05000000000000000000" pitchFamily="2" charset="2"/>
              <a:buChar char="§"/>
            </a:pPr>
            <a:r>
              <a:rPr lang="en-US" sz="2400" b="1" dirty="0">
                <a:hlinkClick r:id="rId3"/>
              </a:rPr>
              <a:t>CSU Executive Order 926</a:t>
            </a:r>
            <a:endParaRPr lang="en-US" sz="2400" b="1" dirty="0"/>
          </a:p>
          <a:p>
            <a:pPr>
              <a:buFont typeface="Wingdings" panose="05000000000000000000" pitchFamily="2" charset="2"/>
              <a:buChar char="§"/>
            </a:pPr>
            <a:r>
              <a:rPr lang="en-US" sz="2400" b="1" dirty="0"/>
              <a:t>CSU Coded </a:t>
            </a:r>
            <a:r>
              <a:rPr lang="en-US" sz="2400" b="1" dirty="0" smtClean="0"/>
              <a:t>Memos AA-2015-03, AA-2014-08</a:t>
            </a:r>
            <a:endParaRPr lang="en-US" sz="2400" b="1" dirty="0"/>
          </a:p>
        </p:txBody>
      </p:sp>
      <p:sp>
        <p:nvSpPr>
          <p:cNvPr id="3" name="Footer Placeholder 2"/>
          <p:cNvSpPr>
            <a:spLocks noGrp="1"/>
          </p:cNvSpPr>
          <p:nvPr>
            <p:ph type="ftr" sz="quarter" idx="11"/>
          </p:nvPr>
        </p:nvSpPr>
        <p:spPr/>
        <p:txBody>
          <a:bodyPr/>
          <a:lstStyle/>
          <a:p>
            <a:pPr>
              <a:defRPr/>
            </a:pPr>
            <a:r>
              <a:rPr lang="en-US" smtClean="0"/>
              <a:t>www.csustan.edu/ati</a:t>
            </a:r>
            <a:endParaRPr lang="en-US"/>
          </a:p>
        </p:txBody>
      </p:sp>
      <p:sp>
        <p:nvSpPr>
          <p:cNvPr id="4" name="Slide Number Placeholder 3"/>
          <p:cNvSpPr>
            <a:spLocks noGrp="1"/>
          </p:cNvSpPr>
          <p:nvPr>
            <p:ph type="sldNum" sz="quarter" idx="12"/>
          </p:nvPr>
        </p:nvSpPr>
        <p:spPr/>
        <p:txBody>
          <a:bodyPr/>
          <a:lstStyle/>
          <a:p>
            <a:pPr>
              <a:defRPr/>
            </a:pPr>
            <a:fld id="{58A8C384-08AE-40E7-BE52-0066C30EE7A9}" type="slidenum">
              <a:rPr lang="en-US" smtClean="0"/>
              <a:pPr>
                <a:defRPr/>
              </a:pPr>
              <a:t>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092440" cy="1450757"/>
          </a:xfrm>
        </p:spPr>
        <p:txBody>
          <a:bodyPr/>
          <a:lstStyle/>
          <a:p>
            <a:pPr>
              <a:defRPr/>
            </a:pPr>
            <a:r>
              <a:rPr lang="en-US" dirty="0" smtClean="0"/>
              <a:t>Comparable Access to Education</a:t>
            </a:r>
            <a:endParaRPr lang="en-US" dirty="0"/>
          </a:p>
        </p:txBody>
      </p:sp>
      <p:sp>
        <p:nvSpPr>
          <p:cNvPr id="9219" name="Content Placeholder 2"/>
          <p:cNvSpPr>
            <a:spLocks noGrp="1"/>
          </p:cNvSpPr>
          <p:nvPr>
            <p:ph idx="1"/>
          </p:nvPr>
        </p:nvSpPr>
        <p:spPr>
          <a:xfrm>
            <a:off x="822960" y="1743624"/>
            <a:ext cx="6949440" cy="3285576"/>
          </a:xfrm>
        </p:spPr>
        <p:txBody>
          <a:bodyPr>
            <a:noAutofit/>
          </a:bodyPr>
          <a:lstStyle/>
          <a:p>
            <a:pPr>
              <a:buFont typeface="Wingdings" panose="05000000000000000000" pitchFamily="2" charset="2"/>
              <a:buChar char="§"/>
            </a:pPr>
            <a:r>
              <a:rPr lang="en-US" sz="4000" b="1" dirty="0" smtClean="0"/>
              <a:t>Functionality</a:t>
            </a:r>
          </a:p>
          <a:p>
            <a:pPr>
              <a:buFont typeface="Wingdings" panose="05000000000000000000" pitchFamily="2" charset="2"/>
              <a:buChar char="§"/>
            </a:pPr>
            <a:r>
              <a:rPr lang="en-US" sz="4000" b="1" dirty="0" smtClean="0"/>
              <a:t>Affordability</a:t>
            </a:r>
          </a:p>
          <a:p>
            <a:pPr>
              <a:buFont typeface="Wingdings" panose="05000000000000000000" pitchFamily="2" charset="2"/>
              <a:buChar char="§"/>
            </a:pPr>
            <a:r>
              <a:rPr lang="en-US" sz="4000" b="1" dirty="0" smtClean="0"/>
              <a:t>Timeliness</a:t>
            </a:r>
          </a:p>
          <a:p>
            <a:pPr>
              <a:buFont typeface="Wingdings" panose="05000000000000000000" pitchFamily="2" charset="2"/>
              <a:buChar char="§"/>
            </a:pPr>
            <a:r>
              <a:rPr lang="en-US" sz="4000" b="1" dirty="0" smtClean="0"/>
              <a:t>Ease of Delivery</a:t>
            </a:r>
          </a:p>
        </p:txBody>
      </p:sp>
      <p:sp>
        <p:nvSpPr>
          <p:cNvPr id="3" name="Footer Placeholder 2"/>
          <p:cNvSpPr>
            <a:spLocks noGrp="1"/>
          </p:cNvSpPr>
          <p:nvPr>
            <p:ph type="ftr" sz="quarter" idx="11"/>
          </p:nvPr>
        </p:nvSpPr>
        <p:spPr/>
        <p:txBody>
          <a:bodyPr/>
          <a:lstStyle/>
          <a:p>
            <a:pPr>
              <a:defRPr/>
            </a:pPr>
            <a:r>
              <a:rPr lang="en-US" smtClean="0"/>
              <a:t>www.csustan.edu/ati</a:t>
            </a:r>
            <a:endParaRPr lang="en-US"/>
          </a:p>
        </p:txBody>
      </p:sp>
      <p:sp>
        <p:nvSpPr>
          <p:cNvPr id="4" name="Slide Number Placeholder 3"/>
          <p:cNvSpPr>
            <a:spLocks noGrp="1"/>
          </p:cNvSpPr>
          <p:nvPr>
            <p:ph type="sldNum" sz="quarter" idx="12"/>
          </p:nvPr>
        </p:nvSpPr>
        <p:spPr/>
        <p:txBody>
          <a:bodyPr/>
          <a:lstStyle/>
          <a:p>
            <a:pPr>
              <a:defRPr/>
            </a:pPr>
            <a:fld id="{58A8C384-08AE-40E7-BE52-0066C30EE7A9}" type="slidenum">
              <a:rPr lang="en-US" smtClean="0"/>
              <a:pPr>
                <a:defRPr/>
              </a:pPr>
              <a:t>6</a:t>
            </a:fld>
            <a:endParaRPr lang="en-US"/>
          </a:p>
        </p:txBody>
      </p:sp>
    </p:spTree>
    <p:extLst>
      <p:ext uri="{BB962C8B-B14F-4D97-AF65-F5344CB8AC3E}">
        <p14:creationId xmlns:p14="http://schemas.microsoft.com/office/powerpoint/2010/main" val="1514801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Section 504 vs. 508</a:t>
            </a:r>
            <a:endParaRPr lang="en-US" dirty="0"/>
          </a:p>
        </p:txBody>
      </p:sp>
      <p:sp>
        <p:nvSpPr>
          <p:cNvPr id="9219" name="Content Placeholder 2"/>
          <p:cNvSpPr>
            <a:spLocks noGrp="1"/>
          </p:cNvSpPr>
          <p:nvPr>
            <p:ph idx="1"/>
          </p:nvPr>
        </p:nvSpPr>
        <p:spPr>
          <a:xfrm>
            <a:off x="822960" y="1743624"/>
            <a:ext cx="7635240" cy="2294976"/>
          </a:xfrm>
        </p:spPr>
        <p:txBody>
          <a:bodyPr>
            <a:noAutofit/>
          </a:bodyPr>
          <a:lstStyle/>
          <a:p>
            <a:pPr>
              <a:buFont typeface="Wingdings" panose="05000000000000000000" pitchFamily="2" charset="2"/>
              <a:buChar char="§"/>
            </a:pPr>
            <a:r>
              <a:rPr lang="en-US" sz="3600" b="1" dirty="0" smtClean="0"/>
              <a:t>Section 504</a:t>
            </a:r>
          </a:p>
          <a:p>
            <a:pPr lvl="1">
              <a:buFont typeface="Wingdings" panose="05000000000000000000" pitchFamily="2" charset="2"/>
              <a:buChar char="§"/>
            </a:pPr>
            <a:r>
              <a:rPr lang="en-US" sz="2800" b="1" dirty="0" smtClean="0"/>
              <a:t>Disability Resource </a:t>
            </a:r>
            <a:r>
              <a:rPr lang="en-US" sz="2800" b="1" dirty="0" smtClean="0"/>
              <a:t>Services – Marvin Williams</a:t>
            </a:r>
            <a:endParaRPr lang="en-US" sz="2800" b="1" dirty="0" smtClean="0"/>
          </a:p>
          <a:p>
            <a:pPr lvl="1">
              <a:buFont typeface="Wingdings" panose="05000000000000000000" pitchFamily="2" charset="2"/>
              <a:buChar char="§"/>
            </a:pPr>
            <a:r>
              <a:rPr lang="en-US" sz="2800" b="1" dirty="0" smtClean="0"/>
              <a:t>Individual Student Accommodation</a:t>
            </a:r>
          </a:p>
          <a:p>
            <a:pPr lvl="1">
              <a:buFont typeface="Wingdings" panose="05000000000000000000" pitchFamily="2" charset="2"/>
              <a:buChar char="§"/>
            </a:pPr>
            <a:r>
              <a:rPr lang="en-US" sz="2800" b="1" dirty="0" smtClean="0"/>
              <a:t>Not Shared</a:t>
            </a:r>
          </a:p>
          <a:p>
            <a:pPr>
              <a:buFont typeface="Wingdings" panose="05000000000000000000" pitchFamily="2" charset="2"/>
              <a:buChar char="§"/>
            </a:pPr>
            <a:r>
              <a:rPr lang="en-US" sz="3600" b="1" dirty="0" smtClean="0"/>
              <a:t>Section 508</a:t>
            </a:r>
            <a:r>
              <a:rPr lang="en-US" sz="3600" b="1" dirty="0"/>
              <a:t>	</a:t>
            </a:r>
            <a:endParaRPr lang="en-US" sz="3600" b="1" dirty="0" smtClean="0"/>
          </a:p>
          <a:p>
            <a:pPr lvl="1">
              <a:buFont typeface="Wingdings" panose="05000000000000000000" pitchFamily="2" charset="2"/>
              <a:buChar char="§"/>
            </a:pPr>
            <a:r>
              <a:rPr lang="en-US" sz="2800" b="1" dirty="0" smtClean="0"/>
              <a:t>Accessible Technology </a:t>
            </a:r>
            <a:r>
              <a:rPr lang="en-US" sz="2800" b="1" dirty="0" smtClean="0"/>
              <a:t>Initiative – Tawn Gillihan</a:t>
            </a:r>
            <a:endParaRPr lang="en-US" sz="2800" b="1" dirty="0" smtClean="0"/>
          </a:p>
          <a:p>
            <a:pPr lvl="1">
              <a:buFont typeface="Wingdings" panose="05000000000000000000" pitchFamily="2" charset="2"/>
              <a:buChar char="§"/>
            </a:pPr>
            <a:r>
              <a:rPr lang="en-US" sz="2800" b="1" dirty="0" smtClean="0"/>
              <a:t>Institution-Wide Accessibility</a:t>
            </a:r>
          </a:p>
          <a:p>
            <a:pPr lvl="1">
              <a:buFont typeface="Wingdings" panose="05000000000000000000" pitchFamily="2" charset="2"/>
              <a:buChar char="§"/>
            </a:pPr>
            <a:r>
              <a:rPr lang="en-US" sz="2800" b="1" dirty="0" smtClean="0"/>
              <a:t>Removes Barriers for a Diverse Group of Learners</a:t>
            </a:r>
            <a:endParaRPr lang="en-US" sz="2800" b="1" dirty="0"/>
          </a:p>
        </p:txBody>
      </p:sp>
      <p:sp>
        <p:nvSpPr>
          <p:cNvPr id="3" name="Footer Placeholder 2"/>
          <p:cNvSpPr>
            <a:spLocks noGrp="1"/>
          </p:cNvSpPr>
          <p:nvPr>
            <p:ph type="ftr" sz="quarter" idx="11"/>
          </p:nvPr>
        </p:nvSpPr>
        <p:spPr/>
        <p:txBody>
          <a:bodyPr/>
          <a:lstStyle/>
          <a:p>
            <a:pPr>
              <a:defRPr/>
            </a:pPr>
            <a:r>
              <a:rPr lang="en-US" smtClean="0"/>
              <a:t>www.csustan.edu/ati</a:t>
            </a:r>
            <a:endParaRPr lang="en-US"/>
          </a:p>
        </p:txBody>
      </p:sp>
      <p:sp>
        <p:nvSpPr>
          <p:cNvPr id="4" name="Slide Number Placeholder 3"/>
          <p:cNvSpPr>
            <a:spLocks noGrp="1"/>
          </p:cNvSpPr>
          <p:nvPr>
            <p:ph type="sldNum" sz="quarter" idx="12"/>
          </p:nvPr>
        </p:nvSpPr>
        <p:spPr/>
        <p:txBody>
          <a:bodyPr/>
          <a:lstStyle/>
          <a:p>
            <a:pPr>
              <a:defRPr/>
            </a:pPr>
            <a:fld id="{58A8C384-08AE-40E7-BE52-0066C30EE7A9}" type="slidenum">
              <a:rPr lang="en-US" smtClean="0"/>
              <a:pPr>
                <a:defRPr/>
              </a:pPr>
              <a:t>7</a:t>
            </a:fld>
            <a:endParaRPr lang="en-US"/>
          </a:p>
        </p:txBody>
      </p:sp>
    </p:spTree>
    <p:extLst>
      <p:ext uri="{BB962C8B-B14F-4D97-AF65-F5344CB8AC3E}">
        <p14:creationId xmlns:p14="http://schemas.microsoft.com/office/powerpoint/2010/main" val="377332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Disability</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www.csustan.edu/ati</a:t>
            </a:r>
            <a:endParaRPr lang="en-US"/>
          </a:p>
        </p:txBody>
      </p:sp>
      <p:sp>
        <p:nvSpPr>
          <p:cNvPr id="5" name="Slide Number Placeholder 4"/>
          <p:cNvSpPr>
            <a:spLocks noGrp="1"/>
          </p:cNvSpPr>
          <p:nvPr>
            <p:ph type="sldNum" sz="quarter" idx="12"/>
          </p:nvPr>
        </p:nvSpPr>
        <p:spPr/>
        <p:txBody>
          <a:bodyPr/>
          <a:lstStyle/>
          <a:p>
            <a:pPr>
              <a:defRPr/>
            </a:pPr>
            <a:fld id="{3A03402A-1D7A-4DDD-A2D7-F39B542D9276}" type="slidenum">
              <a:rPr lang="en-US" smtClean="0"/>
              <a:pPr>
                <a:defRPr/>
              </a:pPr>
              <a:t>8</a:t>
            </a:fld>
            <a:endParaRPr lang="en-US"/>
          </a:p>
        </p:txBody>
      </p:sp>
    </p:spTree>
    <p:extLst>
      <p:ext uri="{BB962C8B-B14F-4D97-AF65-F5344CB8AC3E}">
        <p14:creationId xmlns:p14="http://schemas.microsoft.com/office/powerpoint/2010/main" val="197607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70204"/>
            <a:ext cx="5257800" cy="717550"/>
          </a:xfrm>
        </p:spPr>
        <p:txBody>
          <a:bodyPr>
            <a:normAutofit/>
          </a:bodyPr>
          <a:lstStyle/>
          <a:p>
            <a:r>
              <a:rPr lang="en-US" b="1" dirty="0" smtClean="0"/>
              <a:t>Apparent Disabilities</a:t>
            </a:r>
            <a:endParaRPr lang="en-US" b="1" dirty="0"/>
          </a:p>
        </p:txBody>
      </p:sp>
      <p:sp>
        <p:nvSpPr>
          <p:cNvPr id="3" name="Content Placeholder 2"/>
          <p:cNvSpPr>
            <a:spLocks noGrp="1"/>
          </p:cNvSpPr>
          <p:nvPr>
            <p:ph sz="half" idx="2"/>
          </p:nvPr>
        </p:nvSpPr>
        <p:spPr>
          <a:xfrm>
            <a:off x="914400" y="1828800"/>
            <a:ext cx="6629400" cy="4267200"/>
          </a:xfrm>
        </p:spPr>
        <p:txBody>
          <a:bodyPr>
            <a:normAutofit/>
          </a:bodyPr>
          <a:lstStyle/>
          <a:p>
            <a:pPr>
              <a:buFont typeface="Wingdings" panose="05000000000000000000" pitchFamily="2" charset="2"/>
              <a:buChar char="§"/>
            </a:pPr>
            <a:r>
              <a:rPr lang="en-US" sz="3600" b="1" dirty="0"/>
              <a:t>Vision Loss &amp; Blindness</a:t>
            </a:r>
          </a:p>
          <a:p>
            <a:pPr>
              <a:buFont typeface="Wingdings" panose="05000000000000000000" pitchFamily="2" charset="2"/>
              <a:buChar char="§"/>
            </a:pPr>
            <a:r>
              <a:rPr lang="en-US" sz="3600" b="1" dirty="0"/>
              <a:t>Hearing Loss &amp; Deafness</a:t>
            </a:r>
          </a:p>
          <a:p>
            <a:pPr>
              <a:buFont typeface="Wingdings" panose="05000000000000000000" pitchFamily="2" charset="2"/>
              <a:buChar char="§"/>
            </a:pPr>
            <a:r>
              <a:rPr lang="en-US" sz="3600" b="1" dirty="0"/>
              <a:t>Mobility Limitations</a:t>
            </a:r>
          </a:p>
          <a:p>
            <a:pPr marL="0" indent="0">
              <a:buNone/>
            </a:pPr>
            <a:endParaRPr lang="en-US" sz="3600" b="1" dirty="0"/>
          </a:p>
          <a:p>
            <a:pPr marL="285750" indent="-285750">
              <a:buFont typeface="Arial" panose="020B0604020202020204" pitchFamily="34" charset="0"/>
              <a:buChar char="•"/>
            </a:pPr>
            <a:r>
              <a:rPr lang="en-US" sz="3600" b="1" dirty="0"/>
              <a:t>Typically registered with DRS</a:t>
            </a:r>
          </a:p>
          <a:p>
            <a:pPr marL="285750" indent="-285750">
              <a:buFont typeface="Arial" panose="020B0604020202020204" pitchFamily="34" charset="0"/>
              <a:buChar char="•"/>
            </a:pPr>
            <a:r>
              <a:rPr lang="en-US" sz="3600" b="1" dirty="0"/>
              <a:t>6% of CSU </a:t>
            </a:r>
            <a:r>
              <a:rPr lang="en-US" sz="3600" b="1" dirty="0" smtClean="0"/>
              <a:t>enrollment</a:t>
            </a:r>
            <a:endParaRPr lang="en-US" sz="3600" b="1" dirty="0"/>
          </a:p>
        </p:txBody>
      </p:sp>
      <p:sp>
        <p:nvSpPr>
          <p:cNvPr id="4" name="Footer Placeholder 3"/>
          <p:cNvSpPr>
            <a:spLocks noGrp="1"/>
          </p:cNvSpPr>
          <p:nvPr>
            <p:ph type="ftr" sz="quarter" idx="11"/>
          </p:nvPr>
        </p:nvSpPr>
        <p:spPr/>
        <p:txBody>
          <a:bodyPr/>
          <a:lstStyle/>
          <a:p>
            <a:pPr>
              <a:defRPr/>
            </a:pPr>
            <a:r>
              <a:rPr lang="en-US" smtClean="0"/>
              <a:t>www.csustan.edu/ati</a:t>
            </a:r>
            <a:endParaRPr lang="en-US"/>
          </a:p>
        </p:txBody>
      </p:sp>
      <p:sp>
        <p:nvSpPr>
          <p:cNvPr id="5" name="Slide Number Placeholder 4"/>
          <p:cNvSpPr>
            <a:spLocks noGrp="1"/>
          </p:cNvSpPr>
          <p:nvPr>
            <p:ph type="sldNum" sz="quarter" idx="12"/>
          </p:nvPr>
        </p:nvSpPr>
        <p:spPr/>
        <p:txBody>
          <a:bodyPr/>
          <a:lstStyle/>
          <a:p>
            <a:pPr>
              <a:defRPr/>
            </a:pPr>
            <a:fld id="{8C3CE574-48F9-49C8-95F6-D7D862D422EF}" type="slidenum">
              <a:rPr lang="en-US" smtClean="0"/>
              <a:pPr>
                <a:defRPr/>
              </a:pPr>
              <a:t>9</a:t>
            </a:fld>
            <a:endParaRPr lang="en-US"/>
          </a:p>
        </p:txBody>
      </p:sp>
    </p:spTree>
    <p:extLst>
      <p:ext uri="{BB962C8B-B14F-4D97-AF65-F5344CB8AC3E}">
        <p14:creationId xmlns:p14="http://schemas.microsoft.com/office/powerpoint/2010/main" val="2962334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3EC88535387C4A9E84E4DCB6F0CF7B" ma:contentTypeVersion="0" ma:contentTypeDescription="Create a new document." ma:contentTypeScope="" ma:versionID="90ef23c4faa30cdf9ecf712b17c02b2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C7B013-3BF4-4DED-95F9-42A16B77CC07}">
  <ds:schemaRefs>
    <ds:schemaRef ds:uri="http://www.w3.org/XML/1998/namespac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0A8FD4E1-5D72-444F-9C26-E35422561DAD}">
  <ds:schemaRefs>
    <ds:schemaRef ds:uri="http://schemas.microsoft.com/sharepoint/v3/contenttype/forms"/>
  </ds:schemaRefs>
</ds:datastoreItem>
</file>

<file path=customXml/itemProps3.xml><?xml version="1.0" encoding="utf-8"?>
<ds:datastoreItem xmlns:ds="http://schemas.openxmlformats.org/officeDocument/2006/customXml" ds:itemID="{D0FF9BC6-6AA6-4B06-BF64-C5D1A7EDAF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Retrospect</Template>
  <TotalTime>6577</TotalTime>
  <Words>1358</Words>
  <Application>Microsoft Office PowerPoint</Application>
  <PresentationFormat>On-screen Show (4:3)</PresentationFormat>
  <Paragraphs>323</Paragraphs>
  <Slides>43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Century Schoolbook</vt:lpstr>
      <vt:lpstr>Courier New</vt:lpstr>
      <vt:lpstr>Wingdings</vt:lpstr>
      <vt:lpstr>Retrospect</vt:lpstr>
      <vt:lpstr>Accessible Technology Initiative</vt:lpstr>
      <vt:lpstr>Accessible Technology</vt:lpstr>
      <vt:lpstr>Why Promote Accessibility/Usability?</vt:lpstr>
      <vt:lpstr>Laws &amp; Policies</vt:lpstr>
      <vt:lpstr>ADA Laws &amp; ATI Policies</vt:lpstr>
      <vt:lpstr>Comparable Access to Education</vt:lpstr>
      <vt:lpstr>Section 504 vs. 508</vt:lpstr>
      <vt:lpstr>Understanding Disability</vt:lpstr>
      <vt:lpstr>Apparent Disabilities</vt:lpstr>
      <vt:lpstr>Non-Apparent Disabilities</vt:lpstr>
      <vt:lpstr>Additional Limitations</vt:lpstr>
      <vt:lpstr>Creating Accessible Electronic Content</vt:lpstr>
      <vt:lpstr>Write Clearly</vt:lpstr>
      <vt:lpstr>Use Good Semantic Structure - Styles</vt:lpstr>
      <vt:lpstr>Remember Users with Visual Disabilities</vt:lpstr>
      <vt:lpstr>Keep Spreadsheets Simple</vt:lpstr>
      <vt:lpstr>Be Careful with Data Tables</vt:lpstr>
      <vt:lpstr>Provide Alternative Text for Visual Elements</vt:lpstr>
      <vt:lpstr>Ensure Links are Descriptive</vt:lpstr>
      <vt:lpstr>Run Accessibility Checker</vt:lpstr>
      <vt:lpstr>Provide Captions and Transcripts for Media</vt:lpstr>
      <vt:lpstr>When Should Videos be Captioned?</vt:lpstr>
      <vt:lpstr>Captioning Instructional Materials</vt:lpstr>
      <vt:lpstr>Accessible Instructional Materials</vt:lpstr>
      <vt:lpstr>What Are the Challenges?</vt:lpstr>
      <vt:lpstr>ATI &amp; Instructional Materials</vt:lpstr>
      <vt:lpstr>ATI &amp; Instructional Materials</vt:lpstr>
      <vt:lpstr>ATI &amp; Instructional Materials</vt:lpstr>
      <vt:lpstr>Syllabus Statement</vt:lpstr>
      <vt:lpstr>Examples of Design</vt:lpstr>
      <vt:lpstr>Examples of  Inaccessible Design</vt:lpstr>
      <vt:lpstr>Examples of  Accessible Design</vt:lpstr>
      <vt:lpstr>PowerPoint Presentation</vt:lpstr>
      <vt:lpstr>PowerPoint Presentation</vt:lpstr>
      <vt:lpstr>Clean Layout vs Confusing Layout</vt:lpstr>
      <vt:lpstr>Student Videos</vt:lpstr>
      <vt:lpstr>From Where I Sit Video Series</vt:lpstr>
      <vt:lpstr>From Where I Sit Video Series</vt:lpstr>
      <vt:lpstr>Separate but Equal is an Issue of Social Justice</vt:lpstr>
      <vt:lpstr>Assistance &amp; Information</vt:lpstr>
      <vt:lpstr>Resources for Faculty</vt:lpstr>
      <vt:lpstr>Learning Services</vt:lpstr>
      <vt:lpstr>For More Information &amp; Assistance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Tawn Gillihan</dc:creator>
  <cp:lastModifiedBy>Tawn Gillihan</cp:lastModifiedBy>
  <cp:revision>311</cp:revision>
  <cp:lastPrinted>2015-06-25T17:54:13Z</cp:lastPrinted>
  <dcterms:created xsi:type="dcterms:W3CDTF">2013-03-04T18:46:53Z</dcterms:created>
  <dcterms:modified xsi:type="dcterms:W3CDTF">2017-10-20T18:15:26Z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0x010100453EC88535387C4A9E84E4DCB6F0CF7B</vt:lpwstr>
  </property>
</Properties>
</file>