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25"/>
  </p:notesMasterIdLst>
  <p:handoutMasterIdLst>
    <p:handoutMasterId r:id="rId26"/>
  </p:handoutMasterIdLst>
  <p:sldIdLst>
    <p:sldId id="295" r:id="rId6"/>
    <p:sldId id="303" r:id="rId7"/>
    <p:sldId id="300" r:id="rId8"/>
    <p:sldId id="294" r:id="rId9"/>
    <p:sldId id="330" r:id="rId10"/>
    <p:sldId id="332" r:id="rId11"/>
    <p:sldId id="333" r:id="rId12"/>
    <p:sldId id="296" r:id="rId13"/>
    <p:sldId id="297" r:id="rId14"/>
    <p:sldId id="334" r:id="rId15"/>
    <p:sldId id="335" r:id="rId16"/>
    <p:sldId id="337" r:id="rId17"/>
    <p:sldId id="338" r:id="rId18"/>
    <p:sldId id="341" r:id="rId19"/>
    <p:sldId id="342" r:id="rId20"/>
    <p:sldId id="343" r:id="rId21"/>
    <p:sldId id="328" r:id="rId22"/>
    <p:sldId id="329" r:id="rId23"/>
    <p:sldId id="258" r:id="rId24"/>
  </p:sldIdLst>
  <p:sldSz cx="9144000" cy="6858000" type="screen4x3"/>
  <p:notesSz cx="7010400" cy="92964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6F66"/>
    <a:srgbClr val="BD3747"/>
    <a:srgbClr val="932B37"/>
    <a:srgbClr val="610DBD"/>
    <a:srgbClr val="1275B8"/>
    <a:srgbClr val="9C1F2E"/>
    <a:srgbClr val="E6B012"/>
    <a:srgbClr val="CF14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A925F4-0496-4A95-9247-4DF29CA1732D}" v="38" dt="2023-09-20T23:58:53.5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46" autoAdjust="0"/>
    <p:restoredTop sz="94681" autoAdjust="0"/>
  </p:normalViewPr>
  <p:slideViewPr>
    <p:cSldViewPr>
      <p:cViewPr varScale="1">
        <p:scale>
          <a:sx n="101" d="100"/>
          <a:sy n="101" d="100"/>
        </p:scale>
        <p:origin x="7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180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honda Willson" userId="53b96b19-7581-48d8-acfe-0edaa8170ae5" providerId="ADAL" clId="{B7A925F4-0496-4A95-9247-4DF29CA1732D}"/>
    <pc:docChg chg="undo custSel delSld modSld">
      <pc:chgData name="Rhonda Willson" userId="53b96b19-7581-48d8-acfe-0edaa8170ae5" providerId="ADAL" clId="{B7A925F4-0496-4A95-9247-4DF29CA1732D}" dt="2023-09-29T16:58:59.559" v="2099" actId="47"/>
      <pc:docMkLst>
        <pc:docMk/>
      </pc:docMkLst>
      <pc:sldChg chg="modSp mod">
        <pc:chgData name="Rhonda Willson" userId="53b96b19-7581-48d8-acfe-0edaa8170ae5" providerId="ADAL" clId="{B7A925F4-0496-4A95-9247-4DF29CA1732D}" dt="2023-09-20T22:02:29.439" v="961" actId="14100"/>
        <pc:sldMkLst>
          <pc:docMk/>
          <pc:sldMk cId="0" sldId="294"/>
        </pc:sldMkLst>
        <pc:spChg chg="mod">
          <ac:chgData name="Rhonda Willson" userId="53b96b19-7581-48d8-acfe-0edaa8170ae5" providerId="ADAL" clId="{B7A925F4-0496-4A95-9247-4DF29CA1732D}" dt="2023-09-20T22:02:29.439" v="961" actId="14100"/>
          <ac:spMkLst>
            <pc:docMk/>
            <pc:sldMk cId="0" sldId="294"/>
            <ac:spMk id="10243" creationId="{558B775D-7A68-5D55-C14F-E2B4D6AA9A20}"/>
          </ac:spMkLst>
        </pc:spChg>
      </pc:sldChg>
      <pc:sldChg chg="modSp mod">
        <pc:chgData name="Rhonda Willson" userId="53b96b19-7581-48d8-acfe-0edaa8170ae5" providerId="ADAL" clId="{B7A925F4-0496-4A95-9247-4DF29CA1732D}" dt="2023-09-20T18:37:11.448" v="786" actId="14100"/>
        <pc:sldMkLst>
          <pc:docMk/>
          <pc:sldMk cId="0" sldId="296"/>
        </pc:sldMkLst>
        <pc:spChg chg="mod">
          <ac:chgData name="Rhonda Willson" userId="53b96b19-7581-48d8-acfe-0edaa8170ae5" providerId="ADAL" clId="{B7A925F4-0496-4A95-9247-4DF29CA1732D}" dt="2023-09-20T18:37:11.448" v="786" actId="14100"/>
          <ac:spMkLst>
            <pc:docMk/>
            <pc:sldMk cId="0" sldId="296"/>
            <ac:spMk id="11267" creationId="{FC436D2C-76E7-24C1-5712-3D691FA25E2E}"/>
          </ac:spMkLst>
        </pc:spChg>
      </pc:sldChg>
      <pc:sldChg chg="modSp del mod">
        <pc:chgData name="Rhonda Willson" userId="53b96b19-7581-48d8-acfe-0edaa8170ae5" providerId="ADAL" clId="{B7A925F4-0496-4A95-9247-4DF29CA1732D}" dt="2023-09-20T22:33:08.945" v="1264" actId="47"/>
        <pc:sldMkLst>
          <pc:docMk/>
          <pc:sldMk cId="0" sldId="299"/>
        </pc:sldMkLst>
        <pc:spChg chg="mod">
          <ac:chgData name="Rhonda Willson" userId="53b96b19-7581-48d8-acfe-0edaa8170ae5" providerId="ADAL" clId="{B7A925F4-0496-4A95-9247-4DF29CA1732D}" dt="2023-09-20T22:21:48.443" v="1026" actId="14100"/>
          <ac:spMkLst>
            <pc:docMk/>
            <pc:sldMk cId="0" sldId="299"/>
            <ac:spMk id="13315" creationId="{3ED981C5-EA9D-F0D0-2B4C-E3222BC29CF0}"/>
          </ac:spMkLst>
        </pc:spChg>
      </pc:sldChg>
      <pc:sldChg chg="modSp mod">
        <pc:chgData name="Rhonda Willson" userId="53b96b19-7581-48d8-acfe-0edaa8170ae5" providerId="ADAL" clId="{B7A925F4-0496-4A95-9247-4DF29CA1732D}" dt="2023-09-20T21:49:52.479" v="852" actId="20577"/>
        <pc:sldMkLst>
          <pc:docMk/>
          <pc:sldMk cId="0" sldId="303"/>
        </pc:sldMkLst>
        <pc:spChg chg="mod">
          <ac:chgData name="Rhonda Willson" userId="53b96b19-7581-48d8-acfe-0edaa8170ae5" providerId="ADAL" clId="{B7A925F4-0496-4A95-9247-4DF29CA1732D}" dt="2023-09-20T21:49:52.479" v="852" actId="20577"/>
          <ac:spMkLst>
            <pc:docMk/>
            <pc:sldMk cId="0" sldId="303"/>
            <ac:spMk id="7171" creationId="{003FA099-8ACF-C377-FE65-D1DB644A204F}"/>
          </ac:spMkLst>
        </pc:spChg>
      </pc:sldChg>
      <pc:sldChg chg="modSp mod">
        <pc:chgData name="Rhonda Willson" userId="53b96b19-7581-48d8-acfe-0edaa8170ae5" providerId="ADAL" clId="{B7A925F4-0496-4A95-9247-4DF29CA1732D}" dt="2023-09-20T18:51:06.674" v="798" actId="13926"/>
        <pc:sldMkLst>
          <pc:docMk/>
          <pc:sldMk cId="0" sldId="330"/>
        </pc:sldMkLst>
        <pc:spChg chg="mod">
          <ac:chgData name="Rhonda Willson" userId="53b96b19-7581-48d8-acfe-0edaa8170ae5" providerId="ADAL" clId="{B7A925F4-0496-4A95-9247-4DF29CA1732D}" dt="2023-09-20T18:51:06.674" v="798" actId="13926"/>
          <ac:spMkLst>
            <pc:docMk/>
            <pc:sldMk cId="0" sldId="330"/>
            <ac:spMk id="10243" creationId="{719EACD5-8768-D059-9C7C-F496DD84035F}"/>
          </ac:spMkLst>
        </pc:spChg>
      </pc:sldChg>
      <pc:sldChg chg="del">
        <pc:chgData name="Rhonda Willson" userId="53b96b19-7581-48d8-acfe-0edaa8170ae5" providerId="ADAL" clId="{B7A925F4-0496-4A95-9247-4DF29CA1732D}" dt="2023-09-20T18:40:27.099" v="787" actId="2696"/>
        <pc:sldMkLst>
          <pc:docMk/>
          <pc:sldMk cId="0" sldId="331"/>
        </pc:sldMkLst>
      </pc:sldChg>
      <pc:sldChg chg="modSp mod">
        <pc:chgData name="Rhonda Willson" userId="53b96b19-7581-48d8-acfe-0edaa8170ae5" providerId="ADAL" clId="{B7A925F4-0496-4A95-9247-4DF29CA1732D}" dt="2023-09-20T22:10:16.305" v="1002" actId="20577"/>
        <pc:sldMkLst>
          <pc:docMk/>
          <pc:sldMk cId="0" sldId="332"/>
        </pc:sldMkLst>
        <pc:spChg chg="mod">
          <ac:chgData name="Rhonda Willson" userId="53b96b19-7581-48d8-acfe-0edaa8170ae5" providerId="ADAL" clId="{B7A925F4-0496-4A95-9247-4DF29CA1732D}" dt="2023-09-20T22:10:16.305" v="1002" actId="20577"/>
          <ac:spMkLst>
            <pc:docMk/>
            <pc:sldMk cId="0" sldId="332"/>
            <ac:spMk id="10243" creationId="{2C26810A-DBBD-D40D-8833-C216AE9E2D68}"/>
          </ac:spMkLst>
        </pc:spChg>
      </pc:sldChg>
      <pc:sldChg chg="modSp mod">
        <pc:chgData name="Rhonda Willson" userId="53b96b19-7581-48d8-acfe-0edaa8170ae5" providerId="ADAL" clId="{B7A925F4-0496-4A95-9247-4DF29CA1732D}" dt="2023-09-20T22:13:59.266" v="1024" actId="20577"/>
        <pc:sldMkLst>
          <pc:docMk/>
          <pc:sldMk cId="0" sldId="333"/>
        </pc:sldMkLst>
        <pc:spChg chg="mod">
          <ac:chgData name="Rhonda Willson" userId="53b96b19-7581-48d8-acfe-0edaa8170ae5" providerId="ADAL" clId="{B7A925F4-0496-4A95-9247-4DF29CA1732D}" dt="2023-09-20T22:13:59.266" v="1024" actId="20577"/>
          <ac:spMkLst>
            <pc:docMk/>
            <pc:sldMk cId="0" sldId="333"/>
            <ac:spMk id="10243" creationId="{655944B8-A5B1-A511-C428-B0F91E1D21EB}"/>
          </ac:spMkLst>
        </pc:spChg>
      </pc:sldChg>
      <pc:sldChg chg="modSp del mod">
        <pc:chgData name="Rhonda Willson" userId="53b96b19-7581-48d8-acfe-0edaa8170ae5" providerId="ADAL" clId="{B7A925F4-0496-4A95-9247-4DF29CA1732D}" dt="2023-09-20T22:25:06.962" v="1029" actId="47"/>
        <pc:sldMkLst>
          <pc:docMk/>
          <pc:sldMk cId="0" sldId="336"/>
        </pc:sldMkLst>
        <pc:spChg chg="mod">
          <ac:chgData name="Rhonda Willson" userId="53b96b19-7581-48d8-acfe-0edaa8170ae5" providerId="ADAL" clId="{B7A925F4-0496-4A95-9247-4DF29CA1732D}" dt="2023-09-20T22:24:59.589" v="1028" actId="20577"/>
          <ac:spMkLst>
            <pc:docMk/>
            <pc:sldMk cId="0" sldId="336"/>
            <ac:spMk id="13315" creationId="{7EBE36C8-C528-F996-3A6B-D65688486A05}"/>
          </ac:spMkLst>
        </pc:spChg>
      </pc:sldChg>
      <pc:sldChg chg="modSp mod">
        <pc:chgData name="Rhonda Willson" userId="53b96b19-7581-48d8-acfe-0edaa8170ae5" providerId="ADAL" clId="{B7A925F4-0496-4A95-9247-4DF29CA1732D}" dt="2023-09-20T23:29:50.091" v="1794" actId="14100"/>
        <pc:sldMkLst>
          <pc:docMk/>
          <pc:sldMk cId="0" sldId="337"/>
        </pc:sldMkLst>
        <pc:spChg chg="mod">
          <ac:chgData name="Rhonda Willson" userId="53b96b19-7581-48d8-acfe-0edaa8170ae5" providerId="ADAL" clId="{B7A925F4-0496-4A95-9247-4DF29CA1732D}" dt="2023-09-20T22:33:19.282" v="1272" actId="20577"/>
          <ac:spMkLst>
            <pc:docMk/>
            <pc:sldMk cId="0" sldId="337"/>
            <ac:spMk id="20482" creationId="{D764F60B-285C-7611-4F56-FA9FC4109E55}"/>
          </ac:spMkLst>
        </pc:spChg>
        <pc:spChg chg="mod">
          <ac:chgData name="Rhonda Willson" userId="53b96b19-7581-48d8-acfe-0edaa8170ae5" providerId="ADAL" clId="{B7A925F4-0496-4A95-9247-4DF29CA1732D}" dt="2023-09-20T23:29:50.091" v="1794" actId="14100"/>
          <ac:spMkLst>
            <pc:docMk/>
            <pc:sldMk cId="0" sldId="337"/>
            <ac:spMk id="20483" creationId="{E77E51DF-F703-3FAA-6876-66BE3E785197}"/>
          </ac:spMkLst>
        </pc:spChg>
      </pc:sldChg>
      <pc:sldChg chg="modSp mod">
        <pc:chgData name="Rhonda Willson" userId="53b96b19-7581-48d8-acfe-0edaa8170ae5" providerId="ADAL" clId="{B7A925F4-0496-4A95-9247-4DF29CA1732D}" dt="2023-09-20T23:40:06.847" v="2076" actId="5793"/>
        <pc:sldMkLst>
          <pc:docMk/>
          <pc:sldMk cId="0" sldId="338"/>
        </pc:sldMkLst>
        <pc:spChg chg="mod">
          <ac:chgData name="Rhonda Willson" userId="53b96b19-7581-48d8-acfe-0edaa8170ae5" providerId="ADAL" clId="{B7A925F4-0496-4A95-9247-4DF29CA1732D}" dt="2023-09-20T23:40:06.847" v="2076" actId="5793"/>
          <ac:spMkLst>
            <pc:docMk/>
            <pc:sldMk cId="0" sldId="338"/>
            <ac:spMk id="21507" creationId="{7C07FFD5-3C14-53A1-F0FA-32273042C404}"/>
          </ac:spMkLst>
        </pc:spChg>
      </pc:sldChg>
      <pc:sldChg chg="modSp del mod">
        <pc:chgData name="Rhonda Willson" userId="53b96b19-7581-48d8-acfe-0edaa8170ae5" providerId="ADAL" clId="{B7A925F4-0496-4A95-9247-4DF29CA1732D}" dt="2023-09-20T23:25:50.016" v="1758" actId="47"/>
        <pc:sldMkLst>
          <pc:docMk/>
          <pc:sldMk cId="0" sldId="339"/>
        </pc:sldMkLst>
        <pc:spChg chg="mod">
          <ac:chgData name="Rhonda Willson" userId="53b96b19-7581-48d8-acfe-0edaa8170ae5" providerId="ADAL" clId="{B7A925F4-0496-4A95-9247-4DF29CA1732D}" dt="2023-09-20T23:24:40.260" v="1747"/>
          <ac:spMkLst>
            <pc:docMk/>
            <pc:sldMk cId="0" sldId="339"/>
            <ac:spMk id="22531" creationId="{0C174DB6-8726-B3B5-502E-9E7BF505AEBB}"/>
          </ac:spMkLst>
        </pc:spChg>
      </pc:sldChg>
      <pc:sldChg chg="modSp del mod">
        <pc:chgData name="Rhonda Willson" userId="53b96b19-7581-48d8-acfe-0edaa8170ae5" providerId="ADAL" clId="{B7A925F4-0496-4A95-9247-4DF29CA1732D}" dt="2023-09-20T23:40:16.485" v="2077" actId="47"/>
        <pc:sldMkLst>
          <pc:docMk/>
          <pc:sldMk cId="0" sldId="340"/>
        </pc:sldMkLst>
        <pc:spChg chg="mod">
          <ac:chgData name="Rhonda Willson" userId="53b96b19-7581-48d8-acfe-0edaa8170ae5" providerId="ADAL" clId="{B7A925F4-0496-4A95-9247-4DF29CA1732D}" dt="2023-09-20T23:38:47.309" v="2063" actId="20577"/>
          <ac:spMkLst>
            <pc:docMk/>
            <pc:sldMk cId="0" sldId="340"/>
            <ac:spMk id="13315" creationId="{625741E6-25A9-18C2-1BE3-91BEEB175AE5}"/>
          </ac:spMkLst>
        </pc:spChg>
      </pc:sldChg>
      <pc:sldChg chg="modSp mod">
        <pc:chgData name="Rhonda Willson" userId="53b96b19-7581-48d8-acfe-0edaa8170ae5" providerId="ADAL" clId="{B7A925F4-0496-4A95-9247-4DF29CA1732D}" dt="2023-09-20T23:38:15.420" v="2062" actId="20577"/>
        <pc:sldMkLst>
          <pc:docMk/>
          <pc:sldMk cId="0" sldId="341"/>
        </pc:sldMkLst>
        <pc:spChg chg="mod">
          <ac:chgData name="Rhonda Willson" userId="53b96b19-7581-48d8-acfe-0edaa8170ae5" providerId="ADAL" clId="{B7A925F4-0496-4A95-9247-4DF29CA1732D}" dt="2023-09-20T23:38:15.420" v="2062" actId="20577"/>
          <ac:spMkLst>
            <pc:docMk/>
            <pc:sldMk cId="0" sldId="341"/>
            <ac:spMk id="13315" creationId="{4D4D1F85-57D0-581C-A690-F4AA236C5E3E}"/>
          </ac:spMkLst>
        </pc:spChg>
      </pc:sldChg>
      <pc:sldChg chg="modSp mod">
        <pc:chgData name="Rhonda Willson" userId="53b96b19-7581-48d8-acfe-0edaa8170ae5" providerId="ADAL" clId="{B7A925F4-0496-4A95-9247-4DF29CA1732D}" dt="2023-09-20T22:48:18.991" v="1740" actId="20577"/>
        <pc:sldMkLst>
          <pc:docMk/>
          <pc:sldMk cId="0" sldId="342"/>
        </pc:sldMkLst>
        <pc:spChg chg="mod">
          <ac:chgData name="Rhonda Willson" userId="53b96b19-7581-48d8-acfe-0edaa8170ae5" providerId="ADAL" clId="{B7A925F4-0496-4A95-9247-4DF29CA1732D}" dt="2023-09-20T22:48:18.991" v="1740" actId="20577"/>
          <ac:spMkLst>
            <pc:docMk/>
            <pc:sldMk cId="0" sldId="342"/>
            <ac:spMk id="25603" creationId="{6B4B6135-38E3-FE51-8C67-BA231BEBFA74}"/>
          </ac:spMkLst>
        </pc:spChg>
      </pc:sldChg>
      <pc:sldChg chg="modSp mod">
        <pc:chgData name="Rhonda Willson" userId="53b96b19-7581-48d8-acfe-0edaa8170ae5" providerId="ADAL" clId="{B7A925F4-0496-4A95-9247-4DF29CA1732D}" dt="2023-09-20T23:58:53.595" v="2097" actId="14100"/>
        <pc:sldMkLst>
          <pc:docMk/>
          <pc:sldMk cId="0" sldId="343"/>
        </pc:sldMkLst>
        <pc:spChg chg="mod">
          <ac:chgData name="Rhonda Willson" userId="53b96b19-7581-48d8-acfe-0edaa8170ae5" providerId="ADAL" clId="{B7A925F4-0496-4A95-9247-4DF29CA1732D}" dt="2023-09-20T23:58:45.803" v="2096" actId="14100"/>
          <ac:spMkLst>
            <pc:docMk/>
            <pc:sldMk cId="0" sldId="343"/>
            <ac:spMk id="26626" creationId="{FFE73FB1-B91F-FE6D-33E5-013ED9BB90E1}"/>
          </ac:spMkLst>
        </pc:spChg>
        <pc:spChg chg="mod">
          <ac:chgData name="Rhonda Willson" userId="53b96b19-7581-48d8-acfe-0edaa8170ae5" providerId="ADAL" clId="{B7A925F4-0496-4A95-9247-4DF29CA1732D}" dt="2023-09-20T23:58:53.595" v="2097" actId="14100"/>
          <ac:spMkLst>
            <pc:docMk/>
            <pc:sldMk cId="0" sldId="343"/>
            <ac:spMk id="26627" creationId="{BF93E664-9AF6-A557-3580-6F5DFFD50CDC}"/>
          </ac:spMkLst>
        </pc:spChg>
      </pc:sldChg>
      <pc:sldChg chg="modSp del mod">
        <pc:chgData name="Rhonda Willson" userId="53b96b19-7581-48d8-acfe-0edaa8170ae5" providerId="ADAL" clId="{B7A925F4-0496-4A95-9247-4DF29CA1732D}" dt="2023-09-20T23:59:06.111" v="2098" actId="47"/>
        <pc:sldMkLst>
          <pc:docMk/>
          <pc:sldMk cId="0" sldId="344"/>
        </pc:sldMkLst>
        <pc:spChg chg="mod">
          <ac:chgData name="Rhonda Willson" userId="53b96b19-7581-48d8-acfe-0edaa8170ae5" providerId="ADAL" clId="{B7A925F4-0496-4A95-9247-4DF29CA1732D}" dt="2023-09-20T23:46:06.254" v="2086" actId="20577"/>
          <ac:spMkLst>
            <pc:docMk/>
            <pc:sldMk cId="0" sldId="344"/>
            <ac:spMk id="27651" creationId="{CD15463B-9C96-BA8B-F6A9-FFD7B2A7D64C}"/>
          </ac:spMkLst>
        </pc:spChg>
      </pc:sldChg>
      <pc:sldChg chg="modSp del">
        <pc:chgData name="Rhonda Willson" userId="53b96b19-7581-48d8-acfe-0edaa8170ae5" providerId="ADAL" clId="{B7A925F4-0496-4A95-9247-4DF29CA1732D}" dt="2023-09-29T16:58:59.559" v="2099" actId="47"/>
        <pc:sldMkLst>
          <pc:docMk/>
          <pc:sldMk cId="0" sldId="345"/>
        </pc:sldMkLst>
        <pc:spChg chg="mod">
          <ac:chgData name="Rhonda Willson" userId="53b96b19-7581-48d8-acfe-0edaa8170ae5" providerId="ADAL" clId="{B7A925F4-0496-4A95-9247-4DF29CA1732D}" dt="2023-09-20T18:50:14.640" v="796" actId="14100"/>
          <ac:spMkLst>
            <pc:docMk/>
            <pc:sldMk cId="0" sldId="345"/>
            <ac:spMk id="28675" creationId="{F4149023-1809-B451-8B28-968A57C4EA4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8A02888-F810-AE7F-C87A-9C70933CE41A}"/>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51" tIns="46575" rIns="93151" bIns="46575" numCol="1" anchor="t"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7171" name="Rectangle 3">
            <a:extLst>
              <a:ext uri="{FF2B5EF4-FFF2-40B4-BE49-F238E27FC236}">
                <a16:creationId xmlns:a16="http://schemas.microsoft.com/office/drawing/2014/main" id="{F286A8FF-6357-5E7B-E33C-6B34BD8784B2}"/>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51" tIns="46575" rIns="93151" bIns="46575" numCol="1" anchor="t" anchorCtr="0" compatLnSpc="1">
            <a:prstTxWarp prst="textNoShape">
              <a:avLst/>
            </a:prstTxWarp>
          </a:bodyPr>
          <a:lstStyle>
            <a:lvl1pPr algn="r" eaLnBrk="1" hangingPunct="1">
              <a:defRPr sz="1200" b="0">
                <a:latin typeface="Arial" charset="0"/>
                <a:ea typeface="+mn-ea"/>
                <a:cs typeface="+mn-cs"/>
              </a:defRPr>
            </a:lvl1pPr>
          </a:lstStyle>
          <a:p>
            <a:pPr>
              <a:defRPr/>
            </a:pPr>
            <a:endParaRPr lang="en-US"/>
          </a:p>
        </p:txBody>
      </p:sp>
      <p:sp>
        <p:nvSpPr>
          <p:cNvPr id="7172" name="Rectangle 4">
            <a:extLst>
              <a:ext uri="{FF2B5EF4-FFF2-40B4-BE49-F238E27FC236}">
                <a16:creationId xmlns:a16="http://schemas.microsoft.com/office/drawing/2014/main" id="{AADFEDCD-4A48-C83E-6911-7D1EBD0445AD}"/>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51" tIns="46575" rIns="93151" bIns="46575" numCol="1" anchor="b"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7173" name="Rectangle 5">
            <a:extLst>
              <a:ext uri="{FF2B5EF4-FFF2-40B4-BE49-F238E27FC236}">
                <a16:creationId xmlns:a16="http://schemas.microsoft.com/office/drawing/2014/main" id="{DDD0D41E-E309-3987-02A7-A188DF072265}"/>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51" tIns="46575" rIns="93151" bIns="46575" numCol="1" anchor="b" anchorCtr="0" compatLnSpc="1">
            <a:prstTxWarp prst="textNoShape">
              <a:avLst/>
            </a:prstTxWarp>
          </a:bodyPr>
          <a:lstStyle>
            <a:lvl1pPr algn="r" eaLnBrk="1" hangingPunct="1">
              <a:defRPr sz="1200" b="0"/>
            </a:lvl1pPr>
          </a:lstStyle>
          <a:p>
            <a:pPr>
              <a:defRPr/>
            </a:pPr>
            <a:fld id="{27A7923B-AEF1-4974-ABEA-27A9CE8238C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8CB3692-00B0-E32C-577C-066CCF2A0019}"/>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51" tIns="46575" rIns="93151" bIns="46575" numCol="1" anchor="t"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9219" name="Rectangle 3">
            <a:extLst>
              <a:ext uri="{FF2B5EF4-FFF2-40B4-BE49-F238E27FC236}">
                <a16:creationId xmlns:a16="http://schemas.microsoft.com/office/drawing/2014/main" id="{DED1D26F-E64F-877B-AFF3-5D1A955E699E}"/>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51" tIns="46575" rIns="93151" bIns="46575" numCol="1" anchor="t" anchorCtr="0" compatLnSpc="1">
            <a:prstTxWarp prst="textNoShape">
              <a:avLst/>
            </a:prstTxWarp>
          </a:bodyPr>
          <a:lstStyle>
            <a:lvl1pPr algn="r" eaLnBrk="1" hangingPunct="1">
              <a:defRPr sz="1200" b="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1F900E8F-F326-96F5-1956-F89DE2FD0DC6}"/>
              </a:ext>
            </a:extLst>
          </p:cNvPr>
          <p:cNvSpPr>
            <a:spLocks noGrp="1" noRot="1" noChangeAspect="1" noChangeArrowheads="1" noTextEdit="1"/>
          </p:cNvSpPr>
          <p:nvPr>
            <p:ph type="sldImg" idx="2"/>
          </p:nvPr>
        </p:nvSpPr>
        <p:spPr bwMode="auto">
          <a:xfrm>
            <a:off x="4213225" y="542925"/>
            <a:ext cx="2089150" cy="1568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a:extLst>
              <a:ext uri="{FF2B5EF4-FFF2-40B4-BE49-F238E27FC236}">
                <a16:creationId xmlns:a16="http://schemas.microsoft.com/office/drawing/2014/main" id="{53BD04B3-9BF7-A51B-D33A-19D232DF6A75}"/>
              </a:ext>
            </a:extLst>
          </p:cNvPr>
          <p:cNvSpPr>
            <a:spLocks noGrp="1" noChangeArrowheads="1"/>
          </p:cNvSpPr>
          <p:nvPr>
            <p:ph type="body" sz="quarter" idx="3"/>
          </p:nvPr>
        </p:nvSpPr>
        <p:spPr bwMode="auto">
          <a:xfrm>
            <a:off x="466725" y="2246313"/>
            <a:ext cx="5999163" cy="6430962"/>
          </a:xfrm>
          <a:prstGeom prst="rect">
            <a:avLst/>
          </a:prstGeom>
          <a:noFill/>
          <a:ln w="9525">
            <a:noFill/>
            <a:miter lim="800000"/>
            <a:headEnd/>
            <a:tailEnd/>
          </a:ln>
          <a:effectLst/>
        </p:spPr>
        <p:txBody>
          <a:bodyPr vert="horz" wrap="square" lIns="93151" tIns="46575" rIns="93151" bIns="4657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p:txBody>
      </p:sp>
      <p:sp>
        <p:nvSpPr>
          <p:cNvPr id="9222" name="Rectangle 6">
            <a:extLst>
              <a:ext uri="{FF2B5EF4-FFF2-40B4-BE49-F238E27FC236}">
                <a16:creationId xmlns:a16="http://schemas.microsoft.com/office/drawing/2014/main" id="{231469D9-0123-3472-13B6-827E1E922890}"/>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51" tIns="46575" rIns="93151" bIns="46575" numCol="1" anchor="b" anchorCtr="0" compatLnSpc="1">
            <a:prstTxWarp prst="textNoShape">
              <a:avLst/>
            </a:prstTxWarp>
          </a:bodyPr>
          <a:lstStyle>
            <a:lvl1pPr eaLnBrk="1" hangingPunct="1">
              <a:defRPr sz="1200" b="0">
                <a:latin typeface="Arial" charset="0"/>
                <a:ea typeface="+mn-ea"/>
                <a:cs typeface="+mn-cs"/>
              </a:defRPr>
            </a:lvl1pPr>
          </a:lstStyle>
          <a:p>
            <a:pPr>
              <a:defRPr/>
            </a:pPr>
            <a:endParaRPr lang="en-US"/>
          </a:p>
        </p:txBody>
      </p:sp>
      <p:sp>
        <p:nvSpPr>
          <p:cNvPr id="9223" name="Rectangle 7">
            <a:extLst>
              <a:ext uri="{FF2B5EF4-FFF2-40B4-BE49-F238E27FC236}">
                <a16:creationId xmlns:a16="http://schemas.microsoft.com/office/drawing/2014/main" id="{837B8664-3AAE-6DDC-48AA-333B6C229C53}"/>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51" tIns="46575" rIns="93151" bIns="46575" numCol="1" anchor="b" anchorCtr="0" compatLnSpc="1">
            <a:prstTxWarp prst="textNoShape">
              <a:avLst/>
            </a:prstTxWarp>
          </a:bodyPr>
          <a:lstStyle>
            <a:lvl1pPr algn="r" eaLnBrk="1" hangingPunct="1">
              <a:defRPr sz="1200" b="0"/>
            </a:lvl1pPr>
          </a:lstStyle>
          <a:p>
            <a:pPr>
              <a:defRPr/>
            </a:pPr>
            <a:fld id="{680428EA-788B-44B7-8C1A-8DFB8B57737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AA186C7B-101C-FCBF-6842-97E96869E6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Arial" panose="020B0604020202020204" pitchFamily="34" charset="0"/>
                <a:ea typeface="ＭＳ Ｐゴシック" panose="020B0600070205080204" pitchFamily="34" charset="-128"/>
              </a:defRPr>
            </a:lvl1pPr>
            <a:lvl2pPr marL="752475" indent="-285750">
              <a:spcBef>
                <a:spcPct val="30000"/>
              </a:spcBef>
              <a:defRPr sz="1400">
                <a:solidFill>
                  <a:schemeClr val="tx1"/>
                </a:solidFill>
                <a:latin typeface="Arial" panose="020B0604020202020204" pitchFamily="34" charset="0"/>
                <a:ea typeface="ＭＳ Ｐゴシック" panose="020B0600070205080204" pitchFamily="34" charset="-128"/>
              </a:defRPr>
            </a:lvl2pPr>
            <a:lvl3pPr marL="1158875" indent="-227013">
              <a:spcBef>
                <a:spcPct val="30000"/>
              </a:spcBef>
              <a:defRPr sz="1400">
                <a:solidFill>
                  <a:schemeClr val="tx1"/>
                </a:solidFill>
                <a:latin typeface="Arial" panose="020B0604020202020204" pitchFamily="34" charset="0"/>
                <a:ea typeface="ＭＳ Ｐゴシック" panose="020B0600070205080204" pitchFamily="34" charset="-128"/>
              </a:defRPr>
            </a:lvl3pPr>
            <a:lvl4pPr marL="1625600" indent="-22701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0738" indent="-22701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479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51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23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195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E70C749A-461B-4BEE-BAD8-1B3881FFBB9A}" type="slidenum">
              <a:rPr lang="en-US" altLang="en-US" sz="1200" smtClean="0"/>
              <a:pPr>
                <a:spcBef>
                  <a:spcPct val="0"/>
                </a:spcBef>
              </a:pPr>
              <a:t>1</a:t>
            </a:fld>
            <a:endParaRPr lang="en-US" altLang="en-US" sz="1200"/>
          </a:p>
        </p:txBody>
      </p:sp>
      <p:sp>
        <p:nvSpPr>
          <p:cNvPr id="6147" name="Rectangle 2">
            <a:extLst>
              <a:ext uri="{FF2B5EF4-FFF2-40B4-BE49-F238E27FC236}">
                <a16:creationId xmlns:a16="http://schemas.microsoft.com/office/drawing/2014/main" id="{F1F955DF-7F7A-BA54-3012-0D6F452432CE}"/>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06AF970F-AEC3-3C9D-8EC0-26A6AE2CE00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The California State University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23DA61CE-F1F7-28CF-857A-6F5B219BBB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400">
                <a:solidFill>
                  <a:schemeClr val="tx1"/>
                </a:solidFill>
                <a:latin typeface="Arial" panose="020B0604020202020204" pitchFamily="34" charset="0"/>
                <a:ea typeface="ＭＳ Ｐゴシック" panose="020B0600070205080204" pitchFamily="34" charset="-128"/>
              </a:defRPr>
            </a:lvl1pPr>
            <a:lvl2pPr marL="752475" indent="-285750">
              <a:spcBef>
                <a:spcPct val="30000"/>
              </a:spcBef>
              <a:defRPr sz="1400">
                <a:solidFill>
                  <a:schemeClr val="tx1"/>
                </a:solidFill>
                <a:latin typeface="Arial" panose="020B0604020202020204" pitchFamily="34" charset="0"/>
                <a:ea typeface="ＭＳ Ｐゴシック" panose="020B0600070205080204" pitchFamily="34" charset="-128"/>
              </a:defRPr>
            </a:lvl2pPr>
            <a:lvl3pPr marL="1158875" indent="-227013">
              <a:spcBef>
                <a:spcPct val="30000"/>
              </a:spcBef>
              <a:defRPr sz="1400">
                <a:solidFill>
                  <a:schemeClr val="tx1"/>
                </a:solidFill>
                <a:latin typeface="Arial" panose="020B0604020202020204" pitchFamily="34" charset="0"/>
                <a:ea typeface="ＭＳ Ｐゴシック" panose="020B0600070205080204" pitchFamily="34" charset="-128"/>
              </a:defRPr>
            </a:lvl3pPr>
            <a:lvl4pPr marL="1625600" indent="-227013">
              <a:spcBef>
                <a:spcPct val="30000"/>
              </a:spcBef>
              <a:defRPr sz="1200">
                <a:solidFill>
                  <a:schemeClr val="tx1"/>
                </a:solidFill>
                <a:latin typeface="Arial" panose="020B0604020202020204" pitchFamily="34" charset="0"/>
                <a:ea typeface="ＭＳ Ｐゴシック" panose="020B0600070205080204" pitchFamily="34" charset="-128"/>
              </a:defRPr>
            </a:lvl4pPr>
            <a:lvl5pPr marL="2090738" indent="-227013">
              <a:spcBef>
                <a:spcPct val="30000"/>
              </a:spcBef>
              <a:defRPr sz="1200">
                <a:solidFill>
                  <a:schemeClr val="tx1"/>
                </a:solidFill>
                <a:latin typeface="Arial" panose="020B0604020202020204" pitchFamily="34" charset="0"/>
                <a:ea typeface="ＭＳ Ｐゴシック" panose="020B0600070205080204" pitchFamily="34" charset="-128"/>
              </a:defRPr>
            </a:lvl5pPr>
            <a:lvl6pPr marL="25479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051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623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919538" indent="-22701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9FDB8249-D354-414A-BA61-4486FDF11F6D}" type="slidenum">
              <a:rPr lang="en-US" altLang="en-US" sz="1200" smtClean="0"/>
              <a:pPr>
                <a:spcBef>
                  <a:spcPct val="0"/>
                </a:spcBef>
              </a:pPr>
              <a:t>19</a:t>
            </a:fld>
            <a:endParaRPr lang="en-US" altLang="en-US" sz="1200"/>
          </a:p>
        </p:txBody>
      </p:sp>
      <p:sp>
        <p:nvSpPr>
          <p:cNvPr id="32771" name="Rectangle 2">
            <a:extLst>
              <a:ext uri="{FF2B5EF4-FFF2-40B4-BE49-F238E27FC236}">
                <a16:creationId xmlns:a16="http://schemas.microsoft.com/office/drawing/2014/main" id="{DD199E1E-850E-13BB-0123-CD8C4800AEFE}"/>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8FB87C25-EC14-0AD0-00FE-F45D8842BAD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200" b="1">
                <a:latin typeface="Arial" panose="020B0604020202020204" pitchFamily="34" charset="0"/>
                <a:ea typeface="ＭＳ Ｐゴシック" panose="020B0600070205080204" pitchFamily="34" charset="-128"/>
              </a:rPr>
              <a:t>The California State University</a:t>
            </a:r>
          </a:p>
          <a:p>
            <a:pPr eaLnBrk="1" hangingPunct="1"/>
            <a:r>
              <a:rPr lang="en-US" altLang="en-US" sz="1200" b="1">
                <a:latin typeface="Arial" panose="020B0604020202020204" pitchFamily="34" charset="0"/>
                <a:ea typeface="ＭＳ Ｐゴシック" panose="020B0600070205080204" pitchFamily="34" charset="-128"/>
              </a:rPr>
              <a:t>www.calstate.edu</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a:extLst>
              <a:ext uri="{FF2B5EF4-FFF2-40B4-BE49-F238E27FC236}">
                <a16:creationId xmlns:a16="http://schemas.microsoft.com/office/drawing/2014/main" id="{D516C0D7-C00F-1E90-DB56-0B8BF67584AD}"/>
              </a:ext>
            </a:extLst>
          </p:cNvPr>
          <p:cNvSpPr>
            <a:spLocks noChangeArrowheads="1"/>
          </p:cNvSpPr>
          <p:nvPr userDrawn="1"/>
        </p:nvSpPr>
        <p:spPr bwMode="auto">
          <a:xfrm>
            <a:off x="0" y="1981200"/>
            <a:ext cx="9144000" cy="2895600"/>
          </a:xfrm>
          <a:prstGeom prst="rect">
            <a:avLst/>
          </a:prstGeom>
          <a:solidFill>
            <a:srgbClr val="CF142B"/>
          </a:solidFill>
          <a:ln>
            <a:noFill/>
          </a:ln>
        </p:spPr>
        <p:txBody>
          <a:bodyPr wrap="none" anchor="ct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endParaRPr lang="en-US" altLang="en-US">
              <a:solidFill>
                <a:schemeClr val="accent1"/>
              </a:solidFill>
            </a:endParaRPr>
          </a:p>
        </p:txBody>
      </p:sp>
      <p:sp>
        <p:nvSpPr>
          <p:cNvPr id="3" name="Rectangle 28">
            <a:extLst>
              <a:ext uri="{FF2B5EF4-FFF2-40B4-BE49-F238E27FC236}">
                <a16:creationId xmlns:a16="http://schemas.microsoft.com/office/drawing/2014/main" id="{9D2E2CE9-AD7C-CECE-01DC-BE14769407E3}"/>
              </a:ext>
            </a:extLst>
          </p:cNvPr>
          <p:cNvSpPr>
            <a:spLocks noChangeArrowheads="1"/>
          </p:cNvSpPr>
          <p:nvPr userDrawn="1"/>
        </p:nvSpPr>
        <p:spPr bwMode="auto">
          <a:xfrm>
            <a:off x="0" y="1981200"/>
            <a:ext cx="9144000" cy="76200"/>
          </a:xfrm>
          <a:prstGeom prst="rect">
            <a:avLst/>
          </a:prstGeom>
          <a:solidFill>
            <a:srgbClr val="746F66"/>
          </a:solidFill>
          <a:ln>
            <a:noFill/>
          </a:ln>
        </p:spPr>
        <p:txBody>
          <a:bodyPr wrap="none" anchor="ct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defRPr/>
            </a:pPr>
            <a:endParaRPr lang="en-US" altLang="en-US"/>
          </a:p>
        </p:txBody>
      </p:sp>
      <p:sp>
        <p:nvSpPr>
          <p:cNvPr id="4" name="Rectangle 29">
            <a:extLst>
              <a:ext uri="{FF2B5EF4-FFF2-40B4-BE49-F238E27FC236}">
                <a16:creationId xmlns:a16="http://schemas.microsoft.com/office/drawing/2014/main" id="{E414CBCD-7D52-55CF-A112-66F0AFC7EDAE}"/>
              </a:ext>
            </a:extLst>
          </p:cNvPr>
          <p:cNvSpPr>
            <a:spLocks noChangeArrowheads="1"/>
          </p:cNvSpPr>
          <p:nvPr userDrawn="1"/>
        </p:nvSpPr>
        <p:spPr bwMode="auto">
          <a:xfrm>
            <a:off x="0" y="4800600"/>
            <a:ext cx="9144000" cy="76200"/>
          </a:xfrm>
          <a:prstGeom prst="rect">
            <a:avLst/>
          </a:prstGeom>
          <a:solidFill>
            <a:srgbClr val="746F66"/>
          </a:solidFill>
          <a:ln>
            <a:noFill/>
          </a:ln>
        </p:spPr>
        <p:txBody>
          <a:bodyPr wrap="none" anchor="ct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defRPr/>
            </a:pPr>
            <a:endParaRPr lang="en-US" altLang="en-US"/>
          </a:p>
        </p:txBody>
      </p:sp>
    </p:spTree>
    <p:extLst>
      <p:ext uri="{BB962C8B-B14F-4D97-AF65-F5344CB8AC3E}">
        <p14:creationId xmlns:p14="http://schemas.microsoft.com/office/powerpoint/2010/main" val="112372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FE6A2A5-879D-847C-3899-6BCCE925FE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E4A9677-AE71-6D7B-753F-2C6AD8EFC70D}"/>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6" name="Rectangle 6">
            <a:extLst>
              <a:ext uri="{FF2B5EF4-FFF2-40B4-BE49-F238E27FC236}">
                <a16:creationId xmlns:a16="http://schemas.microsoft.com/office/drawing/2014/main" id="{E746C93E-8FC7-3895-03F3-5F1A389110BF}"/>
              </a:ext>
            </a:extLst>
          </p:cNvPr>
          <p:cNvSpPr>
            <a:spLocks noGrp="1" noChangeArrowheads="1"/>
          </p:cNvSpPr>
          <p:nvPr>
            <p:ph type="sldNum" sz="quarter" idx="12"/>
          </p:nvPr>
        </p:nvSpPr>
        <p:spPr>
          <a:ln/>
        </p:spPr>
        <p:txBody>
          <a:bodyPr/>
          <a:lstStyle>
            <a:lvl1pPr>
              <a:defRPr/>
            </a:lvl1pPr>
          </a:lstStyle>
          <a:p>
            <a:pPr>
              <a:defRPr/>
            </a:pPr>
            <a:fld id="{6303776B-C97C-4D83-8D1F-E45F05D9269E}" type="slidenum">
              <a:rPr lang="en-US" altLang="en-US"/>
              <a:pPr>
                <a:defRPr/>
              </a:pPr>
              <a:t>‹#›</a:t>
            </a:fld>
            <a:endParaRPr lang="en-US" altLang="en-US"/>
          </a:p>
        </p:txBody>
      </p:sp>
    </p:spTree>
    <p:extLst>
      <p:ext uri="{BB962C8B-B14F-4D97-AF65-F5344CB8AC3E}">
        <p14:creationId xmlns:p14="http://schemas.microsoft.com/office/powerpoint/2010/main" val="1760320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E93CBDE-1EDB-D8B8-FBB3-C24871B7958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6250F62-1141-E8BB-AFF5-4550C94291D1}"/>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6" name="Rectangle 6">
            <a:extLst>
              <a:ext uri="{FF2B5EF4-FFF2-40B4-BE49-F238E27FC236}">
                <a16:creationId xmlns:a16="http://schemas.microsoft.com/office/drawing/2014/main" id="{9C76AC71-E0B0-6B6D-F209-71D8B000CD2D}"/>
              </a:ext>
            </a:extLst>
          </p:cNvPr>
          <p:cNvSpPr>
            <a:spLocks noGrp="1" noChangeArrowheads="1"/>
          </p:cNvSpPr>
          <p:nvPr>
            <p:ph type="sldNum" sz="quarter" idx="12"/>
          </p:nvPr>
        </p:nvSpPr>
        <p:spPr>
          <a:ln/>
        </p:spPr>
        <p:txBody>
          <a:bodyPr/>
          <a:lstStyle>
            <a:lvl1pPr>
              <a:defRPr/>
            </a:lvl1pPr>
          </a:lstStyle>
          <a:p>
            <a:pPr>
              <a:defRPr/>
            </a:pPr>
            <a:fld id="{52A109F5-C78D-4376-9E36-61704AA96DC7}" type="slidenum">
              <a:rPr lang="en-US" altLang="en-US"/>
              <a:pPr>
                <a:defRPr/>
              </a:pPr>
              <a:t>‹#›</a:t>
            </a:fld>
            <a:endParaRPr lang="en-US" altLang="en-US"/>
          </a:p>
        </p:txBody>
      </p:sp>
    </p:spTree>
    <p:extLst>
      <p:ext uri="{BB962C8B-B14F-4D97-AF65-F5344CB8AC3E}">
        <p14:creationId xmlns:p14="http://schemas.microsoft.com/office/powerpoint/2010/main" val="303105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46A256-E729-CB01-F339-EA73B426469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17AC013-8BE6-D106-76A8-BBC4929574AD}"/>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6" name="Rectangle 6">
            <a:extLst>
              <a:ext uri="{FF2B5EF4-FFF2-40B4-BE49-F238E27FC236}">
                <a16:creationId xmlns:a16="http://schemas.microsoft.com/office/drawing/2014/main" id="{4D8BB5C6-F07D-1CB5-506E-2A4A8CA4A663}"/>
              </a:ext>
            </a:extLst>
          </p:cNvPr>
          <p:cNvSpPr>
            <a:spLocks noGrp="1" noChangeArrowheads="1"/>
          </p:cNvSpPr>
          <p:nvPr>
            <p:ph type="sldNum" sz="quarter" idx="12"/>
          </p:nvPr>
        </p:nvSpPr>
        <p:spPr>
          <a:ln/>
        </p:spPr>
        <p:txBody>
          <a:bodyPr/>
          <a:lstStyle>
            <a:lvl1pPr>
              <a:defRPr/>
            </a:lvl1pPr>
          </a:lstStyle>
          <a:p>
            <a:pPr>
              <a:defRPr/>
            </a:pPr>
            <a:fld id="{6E3BBDB8-8223-4BB4-9F78-40673A81B7A5}" type="slidenum">
              <a:rPr lang="en-US" altLang="en-US"/>
              <a:pPr>
                <a:defRPr/>
              </a:pPr>
              <a:t>‹#›</a:t>
            </a:fld>
            <a:endParaRPr lang="en-US" altLang="en-US"/>
          </a:p>
        </p:txBody>
      </p:sp>
    </p:spTree>
    <p:extLst>
      <p:ext uri="{BB962C8B-B14F-4D97-AF65-F5344CB8AC3E}">
        <p14:creationId xmlns:p14="http://schemas.microsoft.com/office/powerpoint/2010/main" val="1392628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A6CA727-9EC7-2D83-909E-0054B09A000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257D30-0EAA-220F-2E56-3D15A552AA9C}"/>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6" name="Rectangle 6">
            <a:extLst>
              <a:ext uri="{FF2B5EF4-FFF2-40B4-BE49-F238E27FC236}">
                <a16:creationId xmlns:a16="http://schemas.microsoft.com/office/drawing/2014/main" id="{89F36632-D6B0-04E8-52E2-28EB62951D1A}"/>
              </a:ext>
            </a:extLst>
          </p:cNvPr>
          <p:cNvSpPr>
            <a:spLocks noGrp="1" noChangeArrowheads="1"/>
          </p:cNvSpPr>
          <p:nvPr>
            <p:ph type="sldNum" sz="quarter" idx="12"/>
          </p:nvPr>
        </p:nvSpPr>
        <p:spPr>
          <a:ln/>
        </p:spPr>
        <p:txBody>
          <a:bodyPr/>
          <a:lstStyle>
            <a:lvl1pPr>
              <a:defRPr/>
            </a:lvl1pPr>
          </a:lstStyle>
          <a:p>
            <a:pPr>
              <a:defRPr/>
            </a:pPr>
            <a:fld id="{D0DD2D68-9760-420F-B78B-FF32FF6DD6BC}" type="slidenum">
              <a:rPr lang="en-US" altLang="en-US"/>
              <a:pPr>
                <a:defRPr/>
              </a:pPr>
              <a:t>‹#›</a:t>
            </a:fld>
            <a:endParaRPr lang="en-US" altLang="en-US"/>
          </a:p>
        </p:txBody>
      </p:sp>
    </p:spTree>
    <p:extLst>
      <p:ext uri="{BB962C8B-B14F-4D97-AF65-F5344CB8AC3E}">
        <p14:creationId xmlns:p14="http://schemas.microsoft.com/office/powerpoint/2010/main" val="228272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2002351-08CB-7559-19FD-982D37C661B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B434AAA-48F4-4EBC-30B5-2F0FC9B8E58E}"/>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7" name="Rectangle 6">
            <a:extLst>
              <a:ext uri="{FF2B5EF4-FFF2-40B4-BE49-F238E27FC236}">
                <a16:creationId xmlns:a16="http://schemas.microsoft.com/office/drawing/2014/main" id="{2A946354-28F7-1B98-53D5-8AB6B45657DD}"/>
              </a:ext>
            </a:extLst>
          </p:cNvPr>
          <p:cNvSpPr>
            <a:spLocks noGrp="1" noChangeArrowheads="1"/>
          </p:cNvSpPr>
          <p:nvPr>
            <p:ph type="sldNum" sz="quarter" idx="12"/>
          </p:nvPr>
        </p:nvSpPr>
        <p:spPr>
          <a:ln/>
        </p:spPr>
        <p:txBody>
          <a:bodyPr/>
          <a:lstStyle>
            <a:lvl1pPr>
              <a:defRPr/>
            </a:lvl1pPr>
          </a:lstStyle>
          <a:p>
            <a:pPr>
              <a:defRPr/>
            </a:pPr>
            <a:fld id="{AC141679-749E-44A3-92C7-AE849C6587CC}" type="slidenum">
              <a:rPr lang="en-US" altLang="en-US"/>
              <a:pPr>
                <a:defRPr/>
              </a:pPr>
              <a:t>‹#›</a:t>
            </a:fld>
            <a:endParaRPr lang="en-US" altLang="en-US"/>
          </a:p>
        </p:txBody>
      </p:sp>
    </p:spTree>
    <p:extLst>
      <p:ext uri="{BB962C8B-B14F-4D97-AF65-F5344CB8AC3E}">
        <p14:creationId xmlns:p14="http://schemas.microsoft.com/office/powerpoint/2010/main" val="64219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B0A6AFC-8420-4070-6907-FF8B733D9DC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D1656CE-F336-6FCD-DCA4-E9CD613BBE8E}"/>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9" name="Rectangle 6">
            <a:extLst>
              <a:ext uri="{FF2B5EF4-FFF2-40B4-BE49-F238E27FC236}">
                <a16:creationId xmlns:a16="http://schemas.microsoft.com/office/drawing/2014/main" id="{530BE9BE-D791-F529-B57D-2DB58DA146FC}"/>
              </a:ext>
            </a:extLst>
          </p:cNvPr>
          <p:cNvSpPr>
            <a:spLocks noGrp="1" noChangeArrowheads="1"/>
          </p:cNvSpPr>
          <p:nvPr>
            <p:ph type="sldNum" sz="quarter" idx="12"/>
          </p:nvPr>
        </p:nvSpPr>
        <p:spPr>
          <a:ln/>
        </p:spPr>
        <p:txBody>
          <a:bodyPr/>
          <a:lstStyle>
            <a:lvl1pPr>
              <a:defRPr/>
            </a:lvl1pPr>
          </a:lstStyle>
          <a:p>
            <a:pPr>
              <a:defRPr/>
            </a:pPr>
            <a:fld id="{6DA6F7FE-E97A-412C-A3C9-7BB1CF7D2C0F}" type="slidenum">
              <a:rPr lang="en-US" altLang="en-US"/>
              <a:pPr>
                <a:defRPr/>
              </a:pPr>
              <a:t>‹#›</a:t>
            </a:fld>
            <a:endParaRPr lang="en-US" altLang="en-US"/>
          </a:p>
        </p:txBody>
      </p:sp>
    </p:spTree>
    <p:extLst>
      <p:ext uri="{BB962C8B-B14F-4D97-AF65-F5344CB8AC3E}">
        <p14:creationId xmlns:p14="http://schemas.microsoft.com/office/powerpoint/2010/main" val="3474155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F9C87642-9366-09A2-E29E-19C54CAABD7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E5A2AB4-A768-E2E2-E27F-A09971CF3DE3}"/>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5" name="Rectangle 6">
            <a:extLst>
              <a:ext uri="{FF2B5EF4-FFF2-40B4-BE49-F238E27FC236}">
                <a16:creationId xmlns:a16="http://schemas.microsoft.com/office/drawing/2014/main" id="{AB920282-1521-FB02-ED81-CAD5C8966861}"/>
              </a:ext>
            </a:extLst>
          </p:cNvPr>
          <p:cNvSpPr>
            <a:spLocks noGrp="1" noChangeArrowheads="1"/>
          </p:cNvSpPr>
          <p:nvPr>
            <p:ph type="sldNum" sz="quarter" idx="12"/>
          </p:nvPr>
        </p:nvSpPr>
        <p:spPr>
          <a:ln/>
        </p:spPr>
        <p:txBody>
          <a:bodyPr/>
          <a:lstStyle>
            <a:lvl1pPr>
              <a:defRPr/>
            </a:lvl1pPr>
          </a:lstStyle>
          <a:p>
            <a:pPr>
              <a:defRPr/>
            </a:pPr>
            <a:fld id="{7FE1B92E-5342-45BF-B994-3C5144B79CEC}" type="slidenum">
              <a:rPr lang="en-US" altLang="en-US"/>
              <a:pPr>
                <a:defRPr/>
              </a:pPr>
              <a:t>‹#›</a:t>
            </a:fld>
            <a:endParaRPr lang="en-US" altLang="en-US"/>
          </a:p>
        </p:txBody>
      </p:sp>
    </p:spTree>
    <p:extLst>
      <p:ext uri="{BB962C8B-B14F-4D97-AF65-F5344CB8AC3E}">
        <p14:creationId xmlns:p14="http://schemas.microsoft.com/office/powerpoint/2010/main" val="104141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9A91F8-30DB-E462-AB86-3359C04EE4A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76EE7D6A-E22E-C48D-F0BC-596A066B8470}"/>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4" name="Rectangle 6">
            <a:extLst>
              <a:ext uri="{FF2B5EF4-FFF2-40B4-BE49-F238E27FC236}">
                <a16:creationId xmlns:a16="http://schemas.microsoft.com/office/drawing/2014/main" id="{8DDD1A60-23DB-408D-0E0A-641EFB6FED40}"/>
              </a:ext>
            </a:extLst>
          </p:cNvPr>
          <p:cNvSpPr>
            <a:spLocks noGrp="1" noChangeArrowheads="1"/>
          </p:cNvSpPr>
          <p:nvPr>
            <p:ph type="sldNum" sz="quarter" idx="12"/>
          </p:nvPr>
        </p:nvSpPr>
        <p:spPr>
          <a:ln/>
        </p:spPr>
        <p:txBody>
          <a:bodyPr/>
          <a:lstStyle>
            <a:lvl1pPr>
              <a:defRPr/>
            </a:lvl1pPr>
          </a:lstStyle>
          <a:p>
            <a:pPr>
              <a:defRPr/>
            </a:pPr>
            <a:fld id="{B21CEB01-77BF-42FA-8B51-4C2C820FD86B}" type="slidenum">
              <a:rPr lang="en-US" altLang="en-US"/>
              <a:pPr>
                <a:defRPr/>
              </a:pPr>
              <a:t>‹#›</a:t>
            </a:fld>
            <a:endParaRPr lang="en-US" altLang="en-US"/>
          </a:p>
        </p:txBody>
      </p:sp>
    </p:spTree>
    <p:extLst>
      <p:ext uri="{BB962C8B-B14F-4D97-AF65-F5344CB8AC3E}">
        <p14:creationId xmlns:p14="http://schemas.microsoft.com/office/powerpoint/2010/main" val="124592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186FD75-6BDE-6C60-09B6-29935F5CFAD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1F173C4-715B-4F8C-342E-CA887F321683}"/>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7" name="Rectangle 6">
            <a:extLst>
              <a:ext uri="{FF2B5EF4-FFF2-40B4-BE49-F238E27FC236}">
                <a16:creationId xmlns:a16="http://schemas.microsoft.com/office/drawing/2014/main" id="{5DB50FC5-CE43-7162-2C8B-D62FEA67E5A1}"/>
              </a:ext>
            </a:extLst>
          </p:cNvPr>
          <p:cNvSpPr>
            <a:spLocks noGrp="1" noChangeArrowheads="1"/>
          </p:cNvSpPr>
          <p:nvPr>
            <p:ph type="sldNum" sz="quarter" idx="12"/>
          </p:nvPr>
        </p:nvSpPr>
        <p:spPr>
          <a:ln/>
        </p:spPr>
        <p:txBody>
          <a:bodyPr/>
          <a:lstStyle>
            <a:lvl1pPr>
              <a:defRPr/>
            </a:lvl1pPr>
          </a:lstStyle>
          <a:p>
            <a:pPr>
              <a:defRPr/>
            </a:pPr>
            <a:fld id="{07F32820-3B3B-44DD-B668-0324A59E1367}" type="slidenum">
              <a:rPr lang="en-US" altLang="en-US"/>
              <a:pPr>
                <a:defRPr/>
              </a:pPr>
              <a:t>‹#›</a:t>
            </a:fld>
            <a:endParaRPr lang="en-US" altLang="en-US"/>
          </a:p>
        </p:txBody>
      </p:sp>
    </p:spTree>
    <p:extLst>
      <p:ext uri="{BB962C8B-B14F-4D97-AF65-F5344CB8AC3E}">
        <p14:creationId xmlns:p14="http://schemas.microsoft.com/office/powerpoint/2010/main" val="3016862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6616FAE-BEBD-4457-A43E-AE1C81F51AF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10326C4-A353-893C-7E1B-CB79243A1CC0}"/>
              </a:ext>
            </a:extLst>
          </p:cNvPr>
          <p:cNvSpPr>
            <a:spLocks noGrp="1" noChangeArrowheads="1"/>
          </p:cNvSpPr>
          <p:nvPr>
            <p:ph type="ftr" sz="quarter" idx="11"/>
          </p:nvPr>
        </p:nvSpPr>
        <p:spPr>
          <a:ln/>
        </p:spPr>
        <p:txBody>
          <a:bodyPr/>
          <a:lstStyle>
            <a:lvl1pPr>
              <a:defRPr/>
            </a:lvl1pPr>
          </a:lstStyle>
          <a:p>
            <a:pPr>
              <a:defRPr/>
            </a:pPr>
            <a:r>
              <a:rPr lang="en-US"/>
              <a:t>PTAC Training Series Session #1 9-24-2020</a:t>
            </a:r>
          </a:p>
        </p:txBody>
      </p:sp>
      <p:sp>
        <p:nvSpPr>
          <p:cNvPr id="7" name="Rectangle 6">
            <a:extLst>
              <a:ext uri="{FF2B5EF4-FFF2-40B4-BE49-F238E27FC236}">
                <a16:creationId xmlns:a16="http://schemas.microsoft.com/office/drawing/2014/main" id="{FDF30125-9CB0-7FA6-A0BC-4BAE9D41145C}"/>
              </a:ext>
            </a:extLst>
          </p:cNvPr>
          <p:cNvSpPr>
            <a:spLocks noGrp="1" noChangeArrowheads="1"/>
          </p:cNvSpPr>
          <p:nvPr>
            <p:ph type="sldNum" sz="quarter" idx="12"/>
          </p:nvPr>
        </p:nvSpPr>
        <p:spPr>
          <a:ln/>
        </p:spPr>
        <p:txBody>
          <a:bodyPr/>
          <a:lstStyle>
            <a:lvl1pPr>
              <a:defRPr/>
            </a:lvl1pPr>
          </a:lstStyle>
          <a:p>
            <a:pPr>
              <a:defRPr/>
            </a:pPr>
            <a:fld id="{C10C1922-B092-4B6B-B79A-1653AB599EFA}" type="slidenum">
              <a:rPr lang="en-US" altLang="en-US"/>
              <a:pPr>
                <a:defRPr/>
              </a:pPr>
              <a:t>‹#›</a:t>
            </a:fld>
            <a:endParaRPr lang="en-US" altLang="en-US"/>
          </a:p>
        </p:txBody>
      </p:sp>
    </p:spTree>
    <p:extLst>
      <p:ext uri="{BB962C8B-B14F-4D97-AF65-F5344CB8AC3E}">
        <p14:creationId xmlns:p14="http://schemas.microsoft.com/office/powerpoint/2010/main" val="285017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pic>
        <p:nvPicPr>
          <p:cNvPr id="1026" name="Picture 38">
            <a:extLst>
              <a:ext uri="{FF2B5EF4-FFF2-40B4-BE49-F238E27FC236}">
                <a16:creationId xmlns:a16="http://schemas.microsoft.com/office/drawing/2014/main" id="{DF5731EC-1763-860C-708A-5FE5B539672D}"/>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6388" y="400050"/>
            <a:ext cx="35798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B89934E4-79AF-C982-6058-B66947EBE92D}"/>
              </a:ext>
            </a:extLst>
          </p:cNvPr>
          <p:cNvSpPr>
            <a:spLocks noGrp="1" noChangeArrowheads="1"/>
          </p:cNvSpPr>
          <p:nvPr>
            <p:ph type="title"/>
          </p:nvPr>
        </p:nvSpPr>
        <p:spPr bwMode="auto">
          <a:xfrm>
            <a:off x="457200" y="13716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C64C237-0FCD-9C3D-9C4B-A98E3E25F878}"/>
              </a:ext>
            </a:extLst>
          </p:cNvPr>
          <p:cNvSpPr>
            <a:spLocks noGrp="1" noChangeArrowheads="1"/>
          </p:cNvSpPr>
          <p:nvPr>
            <p:ph type="body" idx="1"/>
          </p:nvPr>
        </p:nvSpPr>
        <p:spPr bwMode="auto">
          <a:xfrm>
            <a:off x="457200" y="2362200"/>
            <a:ext cx="82296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08DAA674-5F70-8597-AA26-A52567DDD427}"/>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solidFill>
                  <a:schemeClr val="bg2"/>
                </a:solidFill>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014C38A9-682B-19F3-63CF-1B8B35A975E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solidFill>
                  <a:schemeClr val="bg2"/>
                </a:solidFill>
                <a:latin typeface="Arial" charset="0"/>
                <a:ea typeface="+mn-ea"/>
                <a:cs typeface="+mn-cs"/>
              </a:defRPr>
            </a:lvl1pPr>
          </a:lstStyle>
          <a:p>
            <a:pPr>
              <a:defRPr/>
            </a:pPr>
            <a:r>
              <a:rPr lang="en-US"/>
              <a:t>PTAC Training Series Session #1 9-24-2020</a:t>
            </a:r>
          </a:p>
        </p:txBody>
      </p:sp>
      <p:sp>
        <p:nvSpPr>
          <p:cNvPr id="1030" name="Rectangle 6">
            <a:extLst>
              <a:ext uri="{FF2B5EF4-FFF2-40B4-BE49-F238E27FC236}">
                <a16:creationId xmlns:a16="http://schemas.microsoft.com/office/drawing/2014/main" id="{341CB7B0-CB0D-F4B2-DDFB-3C408E5BF91D}"/>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bg2"/>
                </a:solidFill>
              </a:defRPr>
            </a:lvl1pPr>
          </a:lstStyle>
          <a:p>
            <a:pPr>
              <a:defRPr/>
            </a:pPr>
            <a:fld id="{695D0394-B56A-42A4-A032-653295FBDE0B}" type="slidenum">
              <a:rPr lang="en-US" altLang="en-US"/>
              <a:pPr>
                <a:defRPr/>
              </a:pPr>
              <a:t>‹#›</a:t>
            </a:fld>
            <a:endParaRPr lang="en-US" altLang="en-US"/>
          </a:p>
        </p:txBody>
      </p:sp>
      <p:sp>
        <p:nvSpPr>
          <p:cNvPr id="1032" name="Rectangle 36">
            <a:extLst>
              <a:ext uri="{FF2B5EF4-FFF2-40B4-BE49-F238E27FC236}">
                <a16:creationId xmlns:a16="http://schemas.microsoft.com/office/drawing/2014/main" id="{4D60D2D0-12AD-36F0-08A7-28ED1D87FDAE}"/>
              </a:ext>
            </a:extLst>
          </p:cNvPr>
          <p:cNvSpPr>
            <a:spLocks noChangeArrowheads="1"/>
          </p:cNvSpPr>
          <p:nvPr userDrawn="1"/>
        </p:nvSpPr>
        <p:spPr bwMode="auto">
          <a:xfrm>
            <a:off x="0" y="0"/>
            <a:ext cx="9144000" cy="76200"/>
          </a:xfrm>
          <a:prstGeom prst="rect">
            <a:avLst/>
          </a:prstGeom>
          <a:solidFill>
            <a:srgbClr val="CF142B"/>
          </a:solidFill>
          <a:ln>
            <a:noFill/>
          </a:ln>
        </p:spPr>
        <p:txBody>
          <a:bodyPr wrap="none" anchor="ctr"/>
          <a:lstStyle>
            <a:lvl1pPr eaLnBrk="0" hangingPunct="0">
              <a:defRPr sz="2400" b="1">
                <a:solidFill>
                  <a:schemeClr val="tx1"/>
                </a:solidFill>
                <a:latin typeface="Arial" pitchFamily="34" charset="0"/>
                <a:ea typeface="ＭＳ Ｐゴシック" pitchFamily="34" charset="-128"/>
              </a:defRPr>
            </a:lvl1pPr>
            <a:lvl2pPr marL="742950" indent="-285750" eaLnBrk="0" hangingPunct="0">
              <a:defRPr sz="2400" b="1">
                <a:solidFill>
                  <a:schemeClr val="tx1"/>
                </a:solidFill>
                <a:latin typeface="Arial" pitchFamily="34" charset="0"/>
                <a:ea typeface="ＭＳ Ｐゴシック" pitchFamily="34" charset="-128"/>
              </a:defRPr>
            </a:lvl2pPr>
            <a:lvl3pPr marL="1143000" indent="-228600" eaLnBrk="0" hangingPunct="0">
              <a:defRPr sz="2400" b="1">
                <a:solidFill>
                  <a:schemeClr val="tx1"/>
                </a:solidFill>
                <a:latin typeface="Arial" pitchFamily="34" charset="0"/>
                <a:ea typeface="ＭＳ Ｐゴシック" pitchFamily="34" charset="-128"/>
              </a:defRPr>
            </a:lvl3pPr>
            <a:lvl4pPr marL="1600200" indent="-228600" eaLnBrk="0" hangingPunct="0">
              <a:defRPr sz="2400" b="1">
                <a:solidFill>
                  <a:schemeClr val="tx1"/>
                </a:solidFill>
                <a:latin typeface="Arial" pitchFamily="34" charset="0"/>
                <a:ea typeface="ＭＳ Ｐゴシック" pitchFamily="34" charset="-128"/>
              </a:defRPr>
            </a:lvl4pPr>
            <a:lvl5pPr marL="2057400" indent="-228600" eaLnBrk="0" hangingPunct="0">
              <a:defRPr sz="2400"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algn="ctr" eaLnBrk="1" hangingPunct="1">
              <a:defRPr/>
            </a:pPr>
            <a:endParaRPr lang="en-US" altLang="en-US" b="0">
              <a:solidFill>
                <a:schemeClr val="accent1"/>
              </a:solidFill>
            </a:endParaRPr>
          </a:p>
        </p:txBody>
      </p:sp>
      <p:sp>
        <p:nvSpPr>
          <p:cNvPr id="1033" name="Line 37">
            <a:extLst>
              <a:ext uri="{FF2B5EF4-FFF2-40B4-BE49-F238E27FC236}">
                <a16:creationId xmlns:a16="http://schemas.microsoft.com/office/drawing/2014/main" id="{72673CF4-4CA2-5632-48D0-B5F8D6995DAB}"/>
              </a:ext>
            </a:extLst>
          </p:cNvPr>
          <p:cNvSpPr>
            <a:spLocks noChangeShapeType="1"/>
          </p:cNvSpPr>
          <p:nvPr userDrawn="1"/>
        </p:nvSpPr>
        <p:spPr bwMode="auto">
          <a:xfrm>
            <a:off x="0" y="1066800"/>
            <a:ext cx="9144000" cy="0"/>
          </a:xfrm>
          <a:prstGeom prst="line">
            <a:avLst/>
          </a:prstGeom>
          <a:noFill/>
          <a:ln w="9525">
            <a:solidFill>
              <a:srgbClr val="746F66"/>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79"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Lst>
  <p:hf hdr="0" dt="0"/>
  <p:txStyles>
    <p:titleStyle>
      <a:lvl1pPr algn="l" rtl="0" eaLnBrk="0" fontAlgn="base" hangingPunct="0">
        <a:spcBef>
          <a:spcPct val="0"/>
        </a:spcBef>
        <a:spcAft>
          <a:spcPct val="0"/>
        </a:spcAft>
        <a:defRPr sz="3200" b="1">
          <a:solidFill>
            <a:srgbClr val="010000"/>
          </a:solidFill>
          <a:latin typeface="+mj-lt"/>
          <a:ea typeface="ＭＳ Ｐゴシック" charset="0"/>
          <a:cs typeface="ＭＳ Ｐゴシック" charset="0"/>
        </a:defRPr>
      </a:lvl1pPr>
      <a:lvl2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panose="02020603050405020304" pitchFamily="18" charset="0"/>
        <a:buChar char="•"/>
        <a:defRPr sz="2800">
          <a:solidFill>
            <a:schemeClr val="bg2"/>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CF142B"/>
        </a:buClr>
        <a:buFont typeface="Times" panose="02020603050405020304" pitchFamily="18" charset="0"/>
        <a:buChar char="•"/>
        <a:defRPr sz="2600">
          <a:solidFill>
            <a:schemeClr val="bg2"/>
          </a:solidFill>
          <a:latin typeface="+mn-lt"/>
          <a:ea typeface="ＭＳ Ｐゴシック" charset="0"/>
        </a:defRPr>
      </a:lvl2pPr>
      <a:lvl3pPr marL="1143000" indent="-228600" algn="l" rtl="0" eaLnBrk="0" fontAlgn="base" hangingPunct="0">
        <a:spcBef>
          <a:spcPct val="20000"/>
        </a:spcBef>
        <a:spcAft>
          <a:spcPct val="0"/>
        </a:spcAft>
        <a:buFont typeface="Times" panose="02020603050405020304" pitchFamily="18" charset="0"/>
        <a:buChar char="•"/>
        <a:defRPr sz="2400">
          <a:solidFill>
            <a:schemeClr val="bg2"/>
          </a:solidFill>
          <a:latin typeface="+mn-lt"/>
          <a:ea typeface="ＭＳ Ｐゴシック" charset="0"/>
        </a:defRPr>
      </a:lvl3pPr>
      <a:lvl4pPr marL="1600200" indent="-228600" algn="l" rtl="0" eaLnBrk="0" fontAlgn="base" hangingPunct="0">
        <a:spcBef>
          <a:spcPct val="20000"/>
        </a:spcBef>
        <a:spcAft>
          <a:spcPct val="0"/>
        </a:spcAft>
        <a:buClr>
          <a:srgbClr val="CF142B"/>
        </a:buClr>
        <a:buFont typeface="Times" panose="02020603050405020304" pitchFamily="18" charset="0"/>
        <a:buChar char="•"/>
        <a:defRPr sz="2000">
          <a:solidFill>
            <a:schemeClr val="bg2"/>
          </a:solidFill>
          <a:latin typeface="+mn-lt"/>
          <a:ea typeface="ＭＳ Ｐゴシック" charset="0"/>
        </a:defRPr>
      </a:lvl4pPr>
      <a:lvl5pPr marL="2057400" indent="-228600" algn="l" rtl="0" eaLnBrk="0" fontAlgn="base" hangingPunct="0">
        <a:spcBef>
          <a:spcPct val="20000"/>
        </a:spcBef>
        <a:spcAft>
          <a:spcPct val="0"/>
        </a:spcAft>
        <a:buFont typeface="Times" panose="02020603050405020304" pitchFamily="18" charset="0"/>
        <a:buChar char="•"/>
        <a:defRPr sz="2000">
          <a:solidFill>
            <a:schemeClr val="bg2"/>
          </a:solidFill>
          <a:latin typeface="+mn-lt"/>
          <a:ea typeface="ＭＳ Ｐゴシック" charset="0"/>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calstate.edu/"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hyperlink" Target="mailto:rwillson@csusta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merrill@siegfriedeng.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cocm.prequal@calstate.edu" TargetMode="External"/><Relationship Id="rId2" Type="http://schemas.openxmlformats.org/officeDocument/2006/relationships/hyperlink" Target="https://www.planetbids.com/portal/portal.cfm?CompanyID=15331" TargetMode="External"/><Relationship Id="rId1" Type="http://schemas.openxmlformats.org/officeDocument/2006/relationships/slideLayout" Target="../slideLayouts/slideLayout2.xml"/><Relationship Id="rId4" Type="http://schemas.openxmlformats.org/officeDocument/2006/relationships/hyperlink" Target="mailto:rwillson@csustan.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rwillson@csustan.edu" TargetMode="External"/><Relationship Id="rId2" Type="http://schemas.openxmlformats.org/officeDocument/2006/relationships/hyperlink" Target="http://www.e-arc.com/ca/modest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willson@csustan.edu" TargetMode="External"/><Relationship Id="rId2" Type="http://schemas.openxmlformats.org/officeDocument/2006/relationships/hyperlink" Target="http://www.dir.ca.gov/Public-Works/PublicWork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E071933-542F-7642-226A-9EA44FAC48C4}"/>
              </a:ext>
            </a:extLst>
          </p:cNvPr>
          <p:cNvSpPr>
            <a:spLocks noGrp="1" noChangeArrowheads="1"/>
          </p:cNvSpPr>
          <p:nvPr>
            <p:ph type="ctrTitle" idx="4294967295"/>
          </p:nvPr>
        </p:nvSpPr>
        <p:spPr>
          <a:xfrm>
            <a:off x="0" y="2057400"/>
            <a:ext cx="9144000" cy="3886200"/>
          </a:xfrm>
        </p:spPr>
        <p:txBody>
          <a:bodyPr/>
          <a:lstStyle/>
          <a:p>
            <a:pPr algn="ctr" eaLnBrk="1" hangingPunct="1"/>
            <a:r>
              <a:rPr lang="en-US" altLang="en-US" dirty="0">
                <a:solidFill>
                  <a:schemeClr val="bg1"/>
                </a:solidFill>
                <a:ea typeface="ＭＳ Ｐゴシック" panose="020B0600070205080204" pitchFamily="34" charset="-128"/>
              </a:rPr>
              <a:t>Groundwater Recharge Station Project</a:t>
            </a:r>
            <a:br>
              <a:rPr lang="en-US" altLang="en-US" dirty="0">
                <a:solidFill>
                  <a:schemeClr val="bg1"/>
                </a:solidFill>
                <a:ea typeface="ＭＳ Ｐゴシック" panose="020B0600070205080204" pitchFamily="34" charset="-128"/>
              </a:rPr>
            </a:br>
            <a:br>
              <a:rPr lang="en-US" altLang="en-US" dirty="0">
                <a:solidFill>
                  <a:schemeClr val="bg1"/>
                </a:solidFill>
                <a:ea typeface="ＭＳ Ｐゴシック" panose="020B0600070205080204" pitchFamily="34" charset="-128"/>
              </a:rPr>
            </a:br>
            <a:r>
              <a:rPr lang="en-US" altLang="en-US" dirty="0">
                <a:solidFill>
                  <a:schemeClr val="bg1"/>
                </a:solidFill>
                <a:ea typeface="ＭＳ Ｐゴシック" panose="020B0600070205080204" pitchFamily="34" charset="-128"/>
              </a:rPr>
              <a:t>Project Number 21-381</a:t>
            </a:r>
            <a:br>
              <a:rPr lang="en-US" altLang="en-US" dirty="0">
                <a:solidFill>
                  <a:schemeClr val="bg1"/>
                </a:solidFill>
                <a:ea typeface="ＭＳ Ｐゴシック" panose="020B0600070205080204" pitchFamily="34" charset="-128"/>
              </a:rPr>
            </a:br>
            <a:br>
              <a:rPr lang="en-US" altLang="en-US" dirty="0">
                <a:solidFill>
                  <a:schemeClr val="bg1"/>
                </a:solidFill>
                <a:ea typeface="ＭＳ Ｐゴシック" panose="020B0600070205080204" pitchFamily="34" charset="-128"/>
              </a:rPr>
            </a:br>
            <a:r>
              <a:rPr lang="en-US" altLang="en-US" dirty="0">
                <a:solidFill>
                  <a:schemeClr val="bg1"/>
                </a:solidFill>
                <a:ea typeface="ＭＳ Ｐゴシック" panose="020B0600070205080204" pitchFamily="34" charset="-128"/>
              </a:rPr>
              <a:t> </a:t>
            </a:r>
            <a:br>
              <a:rPr lang="en-US" altLang="en-US" dirty="0">
                <a:solidFill>
                  <a:schemeClr val="bg1"/>
                </a:solidFill>
                <a:ea typeface="ＭＳ Ｐゴシック" panose="020B0600070205080204" pitchFamily="34" charset="-128"/>
              </a:rPr>
            </a:br>
            <a:endParaRPr lang="en-US" altLang="en-US" dirty="0">
              <a:solidFill>
                <a:schemeClr val="bg1"/>
              </a:solidFill>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4FEB60B-3D15-F755-AF47-08868A423E1A}"/>
              </a:ext>
            </a:extLst>
          </p:cNvPr>
          <p:cNvSpPr>
            <a:spLocks noGrp="1" noChangeArrowheads="1"/>
          </p:cNvSpPr>
          <p:nvPr>
            <p:ph type="title"/>
          </p:nvPr>
        </p:nvSpPr>
        <p:spPr>
          <a:xfrm>
            <a:off x="455613" y="1143000"/>
            <a:ext cx="8229600" cy="457200"/>
          </a:xfrm>
        </p:spPr>
        <p:txBody>
          <a:bodyPr/>
          <a:lstStyle/>
          <a:p>
            <a:pPr algn="ctr" eaLnBrk="1" hangingPunct="1"/>
            <a:br>
              <a:rPr lang="en-US" altLang="en-US" sz="2800">
                <a:ea typeface="ＭＳ Ｐゴシック" panose="020B0600070205080204" pitchFamily="34" charset="-128"/>
              </a:rPr>
            </a:br>
            <a:br>
              <a:rPr lang="en-US" altLang="en-US" sz="2800">
                <a:ea typeface="ＭＳ Ｐゴシック" panose="020B0600070205080204" pitchFamily="34" charset="-128"/>
              </a:rPr>
            </a:br>
            <a:br>
              <a:rPr lang="en-US" altLang="en-US" sz="2800">
                <a:ea typeface="ＭＳ Ｐゴシック" panose="020B0600070205080204" pitchFamily="34" charset="-128"/>
              </a:rPr>
            </a:br>
            <a:r>
              <a:rPr lang="en-US" altLang="en-US" sz="2800">
                <a:ea typeface="ＭＳ Ｐゴシック" panose="020B0600070205080204" pitchFamily="34" charset="-128"/>
              </a:rPr>
              <a:t>Sample Forms cont. d</a:t>
            </a:r>
          </a:p>
        </p:txBody>
      </p:sp>
      <p:pic>
        <p:nvPicPr>
          <p:cNvPr id="16387" name="Content Placeholder 3">
            <a:extLst>
              <a:ext uri="{FF2B5EF4-FFF2-40B4-BE49-F238E27FC236}">
                <a16:creationId xmlns:a16="http://schemas.microsoft.com/office/drawing/2014/main" id="{1384EF84-1479-1577-CDCD-9876A7D63F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 y="1600200"/>
            <a:ext cx="8915400" cy="4953000"/>
          </a:xfrm>
        </p:spPr>
      </p:pic>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EA32B19-32C3-F1C0-D967-3DC7D887C3AD}"/>
              </a:ext>
            </a:extLst>
          </p:cNvPr>
          <p:cNvSpPr>
            <a:spLocks noGrp="1" noChangeArrowheads="1"/>
          </p:cNvSpPr>
          <p:nvPr>
            <p:ph type="title"/>
          </p:nvPr>
        </p:nvSpPr>
        <p:spPr>
          <a:xfrm>
            <a:off x="455613" y="1143000"/>
            <a:ext cx="8229600" cy="457200"/>
          </a:xfrm>
        </p:spPr>
        <p:txBody>
          <a:bodyPr/>
          <a:lstStyle/>
          <a:p>
            <a:pPr algn="ctr" eaLnBrk="1" hangingPunct="1"/>
            <a:br>
              <a:rPr lang="en-US" altLang="en-US" sz="2800">
                <a:ea typeface="ＭＳ Ｐゴシック" panose="020B0600070205080204" pitchFamily="34" charset="-128"/>
              </a:rPr>
            </a:br>
            <a:br>
              <a:rPr lang="en-US" altLang="en-US" sz="2800">
                <a:ea typeface="ＭＳ Ｐゴシック" panose="020B0600070205080204" pitchFamily="34" charset="-128"/>
              </a:rPr>
            </a:br>
            <a:br>
              <a:rPr lang="en-US" altLang="en-US" sz="2800">
                <a:ea typeface="ＭＳ Ｐゴシック" panose="020B0600070205080204" pitchFamily="34" charset="-128"/>
              </a:rPr>
            </a:br>
            <a:r>
              <a:rPr lang="en-US" altLang="en-US" sz="2800">
                <a:ea typeface="ＭＳ Ｐゴシック" panose="020B0600070205080204" pitchFamily="34" charset="-128"/>
              </a:rPr>
              <a:t>Sample Forms cont. d</a:t>
            </a:r>
          </a:p>
        </p:txBody>
      </p:sp>
      <p:pic>
        <p:nvPicPr>
          <p:cNvPr id="17411" name="Content Placeholder 4">
            <a:extLst>
              <a:ext uri="{FF2B5EF4-FFF2-40B4-BE49-F238E27FC236}">
                <a16:creationId xmlns:a16="http://schemas.microsoft.com/office/drawing/2014/main" id="{1F8C4035-B25A-8221-E9CF-B6198956564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47800" y="1565275"/>
            <a:ext cx="6477000" cy="5140325"/>
          </a:xfrm>
        </p:spPr>
      </p:pic>
    </p:spTree>
  </p:cSld>
  <p:clrMapOvr>
    <a:masterClrMapping/>
  </p:clrMapOvr>
  <p:transition spd="slow">
    <p:split orient="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5">
            <a:extLst>
              <a:ext uri="{FF2B5EF4-FFF2-40B4-BE49-F238E27FC236}">
                <a16:creationId xmlns:a16="http://schemas.microsoft.com/office/drawing/2014/main" id="{D764F60B-285C-7611-4F56-FA9FC4109E55}"/>
              </a:ext>
            </a:extLst>
          </p:cNvPr>
          <p:cNvSpPr>
            <a:spLocks noGrp="1" noChangeArrowheads="1"/>
          </p:cNvSpPr>
          <p:nvPr>
            <p:ph type="title"/>
          </p:nvPr>
        </p:nvSpPr>
        <p:spPr>
          <a:xfrm>
            <a:off x="457200" y="1066800"/>
            <a:ext cx="8229600" cy="533400"/>
          </a:xfrm>
        </p:spPr>
        <p:txBody>
          <a:bodyPr/>
          <a:lstStyle/>
          <a:p>
            <a:pPr algn="ctr"/>
            <a:r>
              <a:rPr lang="en-US" altLang="en-US" sz="2800" dirty="0">
                <a:ea typeface="ＭＳ Ｐゴシック" panose="020B0600070205080204" pitchFamily="34" charset="-128"/>
              </a:rPr>
              <a:t>Important Information</a:t>
            </a:r>
          </a:p>
        </p:txBody>
      </p:sp>
      <p:sp>
        <p:nvSpPr>
          <p:cNvPr id="20483" name="Content Placeholder 6">
            <a:extLst>
              <a:ext uri="{FF2B5EF4-FFF2-40B4-BE49-F238E27FC236}">
                <a16:creationId xmlns:a16="http://schemas.microsoft.com/office/drawing/2014/main" id="{E77E51DF-F703-3FAA-6876-66BE3E785197}"/>
              </a:ext>
            </a:extLst>
          </p:cNvPr>
          <p:cNvSpPr>
            <a:spLocks noGrp="1" noChangeArrowheads="1"/>
          </p:cNvSpPr>
          <p:nvPr>
            <p:ph idx="1"/>
          </p:nvPr>
        </p:nvSpPr>
        <p:spPr>
          <a:xfrm>
            <a:off x="228600" y="1676400"/>
            <a:ext cx="8229600" cy="5181600"/>
          </a:xfrm>
        </p:spPr>
        <p:txBody>
          <a:bodyPr/>
          <a:lstStyle/>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Clarification during Bidding</a:t>
            </a:r>
            <a:r>
              <a:rPr lang="en-US" altLang="en-US" sz="1800" dirty="0">
                <a:ea typeface="ＭＳ Ｐゴシック" panose="020B0600070205080204" pitchFamily="34" charset="-128"/>
              </a:rPr>
              <a:t>: The Bidder shall examine the Site, Plans, Bid Documents and Specifications in preparing the bid and shall report to the Architect and/or the University any omissions, discrepancies, or errors found.</a:t>
            </a:r>
          </a:p>
          <a:p>
            <a:pPr marL="228600" indent="-228600" eaLnBrk="1" hangingPunct="1">
              <a:lnSpc>
                <a:spcPct val="90000"/>
              </a:lnSpc>
              <a:spcBef>
                <a:spcPts val="1000"/>
              </a:spcBef>
              <a:buFont typeface="Arial" panose="020B0604020202020204" pitchFamily="34" charset="0"/>
              <a:buChar char="•"/>
            </a:pPr>
            <a:r>
              <a:rPr lang="en-US" altLang="en-US" sz="1800" dirty="0">
                <a:ea typeface="ＭＳ Ｐゴシック" panose="020B0600070205080204" pitchFamily="34" charset="-128"/>
              </a:rPr>
              <a:t>Information obtained verbally from any source has no contractual authority, may not be relied upon, and shall have no standing in any event that may occur.</a:t>
            </a: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2.06(c) Bidder’s Security</a:t>
            </a:r>
            <a:r>
              <a:rPr lang="en-US" altLang="en-US" sz="1800" dirty="0">
                <a:ea typeface="ＭＳ Ｐゴシック" panose="020B0600070205080204" pitchFamily="34" charset="-128"/>
              </a:rPr>
              <a:t>: All Bidders shall present bids under sealed cover and have enclosed an amount equal to at least ten (10) percent of the total amount bid, including alternatives (if additive), as bid security. </a:t>
            </a:r>
          </a:p>
          <a:p>
            <a:pPr marL="228600" indent="-228600" eaLnBrk="1" hangingPunct="1">
              <a:lnSpc>
                <a:spcPct val="90000"/>
              </a:lnSpc>
              <a:spcBef>
                <a:spcPts val="1000"/>
              </a:spcBef>
              <a:buFont typeface="Arial" panose="020B0604020202020204" pitchFamily="34" charset="0"/>
              <a:buChar char="•"/>
            </a:pPr>
            <a:r>
              <a:rPr lang="en-US" altLang="en-US" sz="1800" dirty="0">
                <a:ea typeface="ＭＳ Ｐゴシック" panose="020B0600070205080204" pitchFamily="34" charset="-128"/>
              </a:rPr>
              <a:t>Bidders may submit the bid security in one (1) of the following forms: </a:t>
            </a:r>
          </a:p>
          <a:p>
            <a:pPr marL="736600" lvl="1" indent="-228600" eaLnBrk="1" hangingPunct="1">
              <a:lnSpc>
                <a:spcPct val="90000"/>
              </a:lnSpc>
              <a:spcBef>
                <a:spcPts val="1000"/>
              </a:spcBef>
              <a:buFont typeface="Arial" panose="020B0604020202020204" pitchFamily="34" charset="0"/>
              <a:buChar char="•"/>
            </a:pPr>
            <a:r>
              <a:rPr lang="en-US" altLang="en-US" sz="1600" dirty="0">
                <a:ea typeface="ＭＳ Ｐゴシック" panose="020B0600070205080204" pitchFamily="34" charset="-128"/>
              </a:rPr>
              <a:t>Cashier’s check or Certified check - </a:t>
            </a:r>
            <a:r>
              <a:rPr lang="en-US" altLang="en-US" sz="1400" dirty="0">
                <a:ea typeface="ＭＳ Ｐゴシック" panose="020B0600070205080204" pitchFamily="34" charset="-128"/>
              </a:rPr>
              <a:t>Made payable to the Trustees </a:t>
            </a:r>
          </a:p>
          <a:p>
            <a:pPr marL="736600" lvl="1" indent="-228600" eaLnBrk="1" hangingPunct="1">
              <a:lnSpc>
                <a:spcPct val="90000"/>
              </a:lnSpc>
              <a:spcBef>
                <a:spcPts val="1000"/>
              </a:spcBef>
              <a:buFont typeface="Arial" panose="020B0604020202020204" pitchFamily="34" charset="0"/>
              <a:buChar char="•"/>
            </a:pPr>
            <a:r>
              <a:rPr lang="en-US" altLang="en-US" sz="1600" dirty="0">
                <a:ea typeface="ＭＳ Ｐゴシック" panose="020B0600070205080204" pitchFamily="34" charset="-128"/>
              </a:rPr>
              <a:t>Bidder’s bond. </a:t>
            </a:r>
          </a:p>
          <a:p>
            <a:pPr eaLnBrk="1" hangingPunct="1">
              <a:lnSpc>
                <a:spcPct val="90000"/>
              </a:lnSpc>
              <a:spcBef>
                <a:spcPts val="1000"/>
              </a:spcBef>
            </a:pPr>
            <a:r>
              <a:rPr lang="en-US" altLang="en-US" sz="1800" dirty="0">
                <a:ea typeface="ＭＳ Ｐゴシック" panose="020B0600070205080204" pitchFamily="34" charset="-128"/>
              </a:rPr>
              <a:t>The Trustees shall not consider any bid unless Bidder encloses one of these forms of bid security. If the bid security is a bond, a corporation authorized as an admitted surety insurer to issue surety bonds in California shall execute that bond, and it shall be executed on the form prescribed by the Trustees.</a:t>
            </a:r>
          </a:p>
          <a:p>
            <a:pPr marL="0" indent="0" eaLnBrk="1" hangingPunct="1">
              <a:lnSpc>
                <a:spcPct val="90000"/>
              </a:lnSpc>
              <a:spcBef>
                <a:spcPts val="1000"/>
              </a:spcBef>
              <a:buNone/>
            </a:pPr>
            <a:endParaRPr lang="en-US" altLang="en-US" sz="1800" dirty="0">
              <a:ea typeface="ＭＳ Ｐゴシック" panose="020B0600070205080204" pitchFamily="34" charset="-128"/>
            </a:endParaRPr>
          </a:p>
        </p:txBody>
      </p:sp>
    </p:spTree>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5">
            <a:extLst>
              <a:ext uri="{FF2B5EF4-FFF2-40B4-BE49-F238E27FC236}">
                <a16:creationId xmlns:a16="http://schemas.microsoft.com/office/drawing/2014/main" id="{985C6B1C-44F9-0370-E653-22E2941157D4}"/>
              </a:ext>
            </a:extLst>
          </p:cNvPr>
          <p:cNvSpPr>
            <a:spLocks noGrp="1" noChangeArrowheads="1"/>
          </p:cNvSpPr>
          <p:nvPr>
            <p:ph type="title"/>
          </p:nvPr>
        </p:nvSpPr>
        <p:spPr>
          <a:xfrm>
            <a:off x="457200" y="1066800"/>
            <a:ext cx="8229600" cy="533400"/>
          </a:xfrm>
        </p:spPr>
        <p:txBody>
          <a:bodyPr/>
          <a:lstStyle/>
          <a:p>
            <a:pPr algn="ctr"/>
            <a:r>
              <a:rPr lang="en-US" altLang="en-US" sz="2800">
                <a:ea typeface="ＭＳ Ｐゴシック" panose="020B0600070205080204" pitchFamily="34" charset="-128"/>
              </a:rPr>
              <a:t>Important Information cont. d</a:t>
            </a:r>
          </a:p>
        </p:txBody>
      </p:sp>
      <p:sp>
        <p:nvSpPr>
          <p:cNvPr id="21507" name="Content Placeholder 6">
            <a:extLst>
              <a:ext uri="{FF2B5EF4-FFF2-40B4-BE49-F238E27FC236}">
                <a16:creationId xmlns:a16="http://schemas.microsoft.com/office/drawing/2014/main" id="{7C07FFD5-3C14-53A1-F0FA-32273042C404}"/>
              </a:ext>
            </a:extLst>
          </p:cNvPr>
          <p:cNvSpPr>
            <a:spLocks noGrp="1" noChangeArrowheads="1"/>
          </p:cNvSpPr>
          <p:nvPr>
            <p:ph idx="1"/>
          </p:nvPr>
        </p:nvSpPr>
        <p:spPr>
          <a:xfrm>
            <a:off x="228600" y="1676400"/>
            <a:ext cx="8229600" cy="5181600"/>
          </a:xfrm>
        </p:spPr>
        <p:txBody>
          <a:bodyPr/>
          <a:lstStyle/>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Preference for Small Businesses</a:t>
            </a:r>
            <a:r>
              <a:rPr lang="en-US" altLang="en-US" sz="1800" dirty="0">
                <a:ea typeface="ＭＳ Ｐゴシック" panose="020B0600070205080204" pitchFamily="34" charset="-128"/>
              </a:rPr>
              <a:t>: The Trustees shall give a small business preference or bid advantage of five percent up to a maximum of $50,000 to contracting firms that have been certified as a “Small Business” by the Office of Small Business &amp; DVBE Services, in the Procurement Division of the Department of General Services.</a:t>
            </a:r>
          </a:p>
          <a:p>
            <a:pPr marL="228600" indent="-228600" eaLnBrk="1" hangingPunct="1">
              <a:lnSpc>
                <a:spcPct val="90000"/>
              </a:lnSpc>
              <a:spcBef>
                <a:spcPts val="1000"/>
              </a:spcBef>
              <a:buFont typeface="Arial" panose="020B0604020202020204" pitchFamily="34" charset="0"/>
              <a:buChar char="•"/>
            </a:pPr>
            <a:endParaRPr lang="en-US" altLang="en-US" sz="1800" dirty="0">
              <a:ea typeface="ＭＳ Ｐゴシック" panose="020B0600070205080204" pitchFamily="34" charset="-128"/>
            </a:endParaRP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Small Business Five Percent Bid Advantage</a:t>
            </a:r>
            <a:r>
              <a:rPr lang="en-US" altLang="en-US" sz="1800" dirty="0">
                <a:ea typeface="ＭＳ Ｐゴシック" panose="020B0600070205080204" pitchFamily="34" charset="-128"/>
              </a:rPr>
              <a:t>: The Trustees calculate the five percent small business preference as a percentage of the lowest responsive bidder’s bid. For bid evaluation purposes only, if the lowest responsive bidder is a California certified small business, the Trustees will not calculate the five percent bid advantage for any bidders. </a:t>
            </a:r>
          </a:p>
          <a:p>
            <a:pPr marL="0" indent="0" eaLnBrk="1" hangingPunct="1">
              <a:lnSpc>
                <a:spcPct val="90000"/>
              </a:lnSpc>
              <a:spcBef>
                <a:spcPts val="1000"/>
              </a:spcBef>
              <a:buNone/>
            </a:pPr>
            <a:endParaRPr lang="en-US" altLang="en-US" sz="1800" dirty="0">
              <a:ea typeface="ＭＳ Ｐゴシック" panose="020B0600070205080204" pitchFamily="34" charset="-128"/>
            </a:endParaRP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altLang="en-US" sz="1800" b="1" u="sng" dirty="0">
                <a:ea typeface="ＭＳ Ｐゴシック" panose="020B0600070205080204" pitchFamily="34" charset="-128"/>
              </a:rPr>
              <a:t>Preference for Non-small Businesses: </a:t>
            </a:r>
            <a:r>
              <a:rPr lang="en-US" altLang="en-US" sz="1800" dirty="0">
                <a:ea typeface="ＭＳ Ｐゴシック" panose="020B0600070205080204" pitchFamily="34" charset="-128"/>
              </a:rPr>
              <a:t>The application of the five percent small business bidding preference is also extended to any non-small business that commits to subcontracting at least 25% of its net bid price to California certified small businesses and/or microbusinesses. </a:t>
            </a:r>
          </a:p>
          <a:p>
            <a:pPr marL="228600" indent="-228600" eaLnBrk="1" hangingPunct="1">
              <a:lnSpc>
                <a:spcPct val="90000"/>
              </a:lnSpc>
              <a:spcBef>
                <a:spcPts val="1000"/>
              </a:spcBef>
              <a:buFont typeface="Arial" panose="020B0604020202020204" pitchFamily="34" charset="0"/>
              <a:buChar char="•"/>
            </a:pPr>
            <a:endParaRPr lang="en-US" altLang="en-US" sz="1800" dirty="0">
              <a:ea typeface="ＭＳ Ｐゴシック" panose="020B0600070205080204" pitchFamily="34" charset="-128"/>
            </a:endParaRPr>
          </a:p>
          <a:p>
            <a:pPr marL="228600" indent="-228600" eaLnBrk="1" hangingPunct="1">
              <a:lnSpc>
                <a:spcPct val="90000"/>
              </a:lnSpc>
              <a:spcBef>
                <a:spcPts val="1000"/>
              </a:spcBef>
              <a:buFont typeface="Arial" panose="020B0604020202020204" pitchFamily="34" charset="0"/>
              <a:buChar char="•"/>
            </a:pPr>
            <a:endParaRPr lang="en-US" altLang="en-US" sz="1800" dirty="0">
              <a:ea typeface="ＭＳ Ｐゴシック" panose="020B0600070205080204" pitchFamily="34" charset="-128"/>
            </a:endParaRPr>
          </a:p>
          <a:p>
            <a:pPr marL="228600" indent="-228600" eaLnBrk="1" hangingPunct="1">
              <a:lnSpc>
                <a:spcPct val="90000"/>
              </a:lnSpc>
              <a:spcBef>
                <a:spcPts val="1000"/>
              </a:spcBef>
              <a:buFont typeface="Arial" panose="020B0604020202020204" pitchFamily="34" charset="0"/>
              <a:buChar char="•"/>
            </a:pPr>
            <a:endParaRPr lang="en-US" altLang="en-US" sz="1800" dirty="0">
              <a:ea typeface="ＭＳ Ｐゴシック" panose="020B0600070205080204" pitchFamily="34" charset="-128"/>
            </a:endParaRP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a:extLst>
              <a:ext uri="{FF2B5EF4-FFF2-40B4-BE49-F238E27FC236}">
                <a16:creationId xmlns:a16="http://schemas.microsoft.com/office/drawing/2014/main" id="{F4F5C5CE-5DD1-92C9-F4BD-5D0CB9B4C5F2}"/>
              </a:ext>
            </a:extLst>
          </p:cNvPr>
          <p:cNvSpPr>
            <a:spLocks noGrp="1" noChangeArrowheads="1"/>
          </p:cNvSpPr>
          <p:nvPr>
            <p:ph type="title"/>
          </p:nvPr>
        </p:nvSpPr>
        <p:spPr>
          <a:xfrm>
            <a:off x="457200" y="1066800"/>
            <a:ext cx="8229600" cy="533400"/>
          </a:xfrm>
        </p:spPr>
        <p:txBody>
          <a:bodyPr/>
          <a:lstStyle/>
          <a:p>
            <a:pPr algn="ctr"/>
            <a:r>
              <a:rPr lang="en-US" altLang="en-US" sz="2800">
                <a:ea typeface="ＭＳ Ｐゴシック" panose="020B0600070205080204" pitchFamily="34" charset="-128"/>
              </a:rPr>
              <a:t>Important Information cont. d</a:t>
            </a:r>
          </a:p>
        </p:txBody>
      </p:sp>
      <p:sp>
        <p:nvSpPr>
          <p:cNvPr id="13315" name="Content Placeholder 6">
            <a:extLst>
              <a:ext uri="{FF2B5EF4-FFF2-40B4-BE49-F238E27FC236}">
                <a16:creationId xmlns:a16="http://schemas.microsoft.com/office/drawing/2014/main" id="{4D4D1F85-57D0-581C-A690-F4AA236C5E3E}"/>
              </a:ext>
            </a:extLst>
          </p:cNvPr>
          <p:cNvSpPr>
            <a:spLocks noGrp="1" noChangeArrowheads="1"/>
          </p:cNvSpPr>
          <p:nvPr>
            <p:ph idx="1"/>
          </p:nvPr>
        </p:nvSpPr>
        <p:spPr>
          <a:xfrm>
            <a:off x="228600" y="1535113"/>
            <a:ext cx="8229600" cy="5322887"/>
          </a:xfrm>
        </p:spPr>
        <p:txBody>
          <a:bodyPr/>
          <a:lstStyle/>
          <a:p>
            <a:pPr marL="228600" indent="-228600" eaLnBrk="1" fontAlgn="auto" hangingPunct="1">
              <a:lnSpc>
                <a:spcPct val="90000"/>
              </a:lnSpc>
              <a:spcBef>
                <a:spcPts val="1000"/>
              </a:spcBef>
              <a:spcAft>
                <a:spcPts val="0"/>
              </a:spcAft>
              <a:buFont typeface="Arial" panose="020B0604020202020204" pitchFamily="34" charset="0"/>
              <a:buChar char="•"/>
              <a:defRPr/>
            </a:pPr>
            <a:r>
              <a:rPr lang="en-US" altLang="en-US" sz="1800" b="1" u="sng" dirty="0">
                <a:ea typeface="ＭＳ Ｐゴシック" panose="020B0600070205080204" pitchFamily="34" charset="-128"/>
              </a:rPr>
              <a:t>2.13 Disabled Veteran Business Enterprise Participation Requirement and Incentive:</a:t>
            </a:r>
          </a:p>
          <a:p>
            <a:pPr marL="736600" lvl="1" indent="-228600" eaLnBrk="1" fontAlgn="auto" hangingPunct="1">
              <a:lnSpc>
                <a:spcPct val="90000"/>
              </a:lnSpc>
              <a:spcBef>
                <a:spcPts val="1000"/>
              </a:spcBef>
              <a:spcAft>
                <a:spcPts val="0"/>
              </a:spcAft>
              <a:buFont typeface="Arial" panose="020B0604020202020204" pitchFamily="34" charset="0"/>
              <a:buChar char="•"/>
              <a:defRPr/>
            </a:pPr>
            <a:r>
              <a:rPr lang="en-US" altLang="en-US" sz="1600" dirty="0">
                <a:ea typeface="ＭＳ Ｐゴシック" panose="020B0600070205080204" pitchFamily="34" charset="-128"/>
              </a:rPr>
              <a:t>California state law requires that its state agencies achieve three (3) percent participation for disabled veteran business enterprises (DVBE) in state contracts. Failure of the Bidder to comply with the DVBE requirement will cause the Trustees to deem the bid nonresponsive and the Bidder to be ineligible for award of Contract.</a:t>
            </a:r>
          </a:p>
          <a:p>
            <a:pPr marL="228600" indent="-228600" eaLnBrk="1" fontAlgn="auto" hangingPunct="1">
              <a:lnSpc>
                <a:spcPct val="90000"/>
              </a:lnSpc>
              <a:spcBef>
                <a:spcPts val="1000"/>
              </a:spcBef>
              <a:spcAft>
                <a:spcPts val="0"/>
              </a:spcAft>
              <a:buFont typeface="Arial" panose="020B0604020202020204" pitchFamily="34" charset="0"/>
              <a:buChar char="•"/>
              <a:defRPr/>
            </a:pPr>
            <a:r>
              <a:rPr lang="en-US" altLang="en-US" sz="1800" dirty="0">
                <a:ea typeface="ＭＳ Ｐゴシック" panose="020B0600070205080204" pitchFamily="34" charset="-128"/>
              </a:rPr>
              <a:t>Incentive</a:t>
            </a:r>
          </a:p>
          <a:p>
            <a:pPr marL="736600" lvl="1" indent="-228600" eaLnBrk="1" fontAlgn="auto" hangingPunct="1">
              <a:lnSpc>
                <a:spcPct val="90000"/>
              </a:lnSpc>
              <a:spcBef>
                <a:spcPts val="1000"/>
              </a:spcBef>
              <a:spcAft>
                <a:spcPts val="0"/>
              </a:spcAft>
              <a:buFont typeface="Arial" panose="020B0604020202020204" pitchFamily="34" charset="0"/>
              <a:buChar char="•"/>
              <a:defRPr/>
            </a:pPr>
            <a:r>
              <a:rPr lang="en-US" altLang="en-US" sz="1600" dirty="0">
                <a:ea typeface="ＭＳ Ｐゴシック" panose="020B0600070205080204" pitchFamily="34" charset="-128"/>
              </a:rPr>
              <a:t>In accordance with Government Code section 14838(f) and Military and Veterans Code sections 999.5(a) and 999.5(d), the Trustees are granting a bid incentive for bid evaluation purposes only to Bidders that exceed the three percent DVBE participation requirement. The level of DVBE incentive will correlate to the level of participation; that is, the more DVBE participation proposed, the higher the incentive. The bid incentives are as follows:</a:t>
            </a:r>
            <a:endParaRPr lang="en-US" sz="800" dirty="0">
              <a:latin typeface="Times New Roman" panose="02020603050405020304" pitchFamily="18" charset="0"/>
            </a:endParaRPr>
          </a:p>
          <a:p>
            <a:pPr marL="0" marR="880" indent="0" algn="ctr">
              <a:buFont typeface="Times" panose="02020603050405020304" pitchFamily="18" charset="0"/>
              <a:buNone/>
              <a:defRPr/>
            </a:pPr>
            <a:r>
              <a:rPr lang="en-US" sz="1400" dirty="0">
                <a:latin typeface="Times New Roman" panose="02020603050405020304" pitchFamily="18" charset="0"/>
              </a:rPr>
              <a:t>DVBE Participation	Incentive	</a:t>
            </a:r>
          </a:p>
          <a:p>
            <a:pPr marR="880" algn="ctr">
              <a:spcBef>
                <a:spcPts val="0"/>
              </a:spcBef>
              <a:defRPr/>
            </a:pPr>
            <a:r>
              <a:rPr lang="en-US" sz="1400" dirty="0">
                <a:latin typeface="Times New Roman" panose="02020603050405020304" pitchFamily="18" charset="0"/>
              </a:rPr>
              <a:t>3.00% to 3.99%	   None	</a:t>
            </a:r>
          </a:p>
          <a:p>
            <a:pPr marR="850" algn="ctr">
              <a:spcBef>
                <a:spcPts val="0"/>
              </a:spcBef>
              <a:defRPr/>
            </a:pPr>
            <a:r>
              <a:rPr lang="en-US" sz="1400" dirty="0">
                <a:latin typeface="Times New Roman" panose="02020603050405020304" pitchFamily="18" charset="0"/>
              </a:rPr>
              <a:t>4.00% to 4.99%	     1%	</a:t>
            </a:r>
          </a:p>
          <a:p>
            <a:pPr marR="850" algn="ctr">
              <a:spcBef>
                <a:spcPts val="0"/>
              </a:spcBef>
              <a:defRPr/>
            </a:pPr>
            <a:r>
              <a:rPr lang="en-US" sz="1400" dirty="0">
                <a:latin typeface="Times New Roman" panose="02020603050405020304" pitchFamily="18" charset="0"/>
              </a:rPr>
              <a:t>5.00% to 5.99%	     2%	</a:t>
            </a:r>
          </a:p>
          <a:p>
            <a:pPr marR="850" algn="ctr">
              <a:spcBef>
                <a:spcPts val="0"/>
              </a:spcBef>
              <a:defRPr/>
            </a:pPr>
            <a:r>
              <a:rPr lang="en-US" sz="1400" dirty="0">
                <a:latin typeface="Times New Roman" panose="02020603050405020304" pitchFamily="18" charset="0"/>
              </a:rPr>
              <a:t>6% or more	     3%</a:t>
            </a:r>
            <a:r>
              <a:rPr lang="en-US" sz="1800" dirty="0">
                <a:latin typeface="Times New Roman" panose="02020603050405020304" pitchFamily="18" charset="0"/>
              </a:rPr>
              <a:t>	</a:t>
            </a:r>
            <a:endParaRPr lang="en-US" sz="800" dirty="0">
              <a:latin typeface="Times New Roman" panose="02020603050405020304" pitchFamily="18" charset="0"/>
            </a:endParaRPr>
          </a:p>
          <a:p>
            <a:pPr marL="228600" indent="-228600" eaLnBrk="1" fontAlgn="auto" hangingPunct="1">
              <a:lnSpc>
                <a:spcPct val="90000"/>
              </a:lnSpc>
              <a:spcBef>
                <a:spcPts val="1000"/>
              </a:spcBef>
              <a:spcAft>
                <a:spcPts val="0"/>
              </a:spcAft>
              <a:buFont typeface="Arial" panose="020B0604020202020204" pitchFamily="34" charset="0"/>
              <a:buChar char="•"/>
              <a:defRPr/>
            </a:pPr>
            <a:endParaRPr lang="en-US" altLang="en-US" sz="1800" dirty="0">
              <a:ea typeface="ＭＳ Ｐゴシック" panose="020B0600070205080204" pitchFamily="34" charset="-128"/>
            </a:endParaRPr>
          </a:p>
        </p:txBody>
      </p:sp>
    </p:spTree>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5">
            <a:extLst>
              <a:ext uri="{FF2B5EF4-FFF2-40B4-BE49-F238E27FC236}">
                <a16:creationId xmlns:a16="http://schemas.microsoft.com/office/drawing/2014/main" id="{586A88A1-AC67-EA3B-AA2E-3ED48FADB895}"/>
              </a:ext>
            </a:extLst>
          </p:cNvPr>
          <p:cNvSpPr>
            <a:spLocks noGrp="1" noChangeArrowheads="1"/>
          </p:cNvSpPr>
          <p:nvPr>
            <p:ph type="title"/>
          </p:nvPr>
        </p:nvSpPr>
        <p:spPr>
          <a:xfrm>
            <a:off x="457200" y="1066800"/>
            <a:ext cx="8229600" cy="533400"/>
          </a:xfrm>
        </p:spPr>
        <p:txBody>
          <a:bodyPr/>
          <a:lstStyle/>
          <a:p>
            <a:pPr algn="ctr"/>
            <a:r>
              <a:rPr lang="en-US" altLang="en-US" sz="2800">
                <a:ea typeface="ＭＳ Ｐゴシック" panose="020B0600070205080204" pitchFamily="34" charset="-128"/>
              </a:rPr>
              <a:t>Important Information cont. d</a:t>
            </a:r>
          </a:p>
        </p:txBody>
      </p:sp>
      <p:sp>
        <p:nvSpPr>
          <p:cNvPr id="25603" name="Content Placeholder 6">
            <a:extLst>
              <a:ext uri="{FF2B5EF4-FFF2-40B4-BE49-F238E27FC236}">
                <a16:creationId xmlns:a16="http://schemas.microsoft.com/office/drawing/2014/main" id="{6B4B6135-38E3-FE51-8C67-BA231BEBFA74}"/>
              </a:ext>
            </a:extLst>
          </p:cNvPr>
          <p:cNvSpPr>
            <a:spLocks noGrp="1" noChangeArrowheads="1"/>
          </p:cNvSpPr>
          <p:nvPr>
            <p:ph idx="1"/>
          </p:nvPr>
        </p:nvSpPr>
        <p:spPr>
          <a:xfrm>
            <a:off x="228600" y="1447800"/>
            <a:ext cx="8229600" cy="5334000"/>
          </a:xfrm>
        </p:spPr>
        <p:txBody>
          <a:bodyPr/>
          <a:lstStyle/>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The DVBE incentive may not exceed $100,000. </a:t>
            </a: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When used in combination with the Small Business Preference, the cumulative adjustment amount shall not exceed $100,000. </a:t>
            </a:r>
          </a:p>
          <a:p>
            <a:pPr marL="228600" indent="-228600" eaLnBrk="1" hangingPunct="1">
              <a:lnSpc>
                <a:spcPct val="90000"/>
              </a:lnSpc>
              <a:spcBef>
                <a:spcPts val="1000"/>
              </a:spcBef>
              <a:buFont typeface="Arial" panose="020B0604020202020204" pitchFamily="34" charset="0"/>
              <a:buChar char="•"/>
            </a:pPr>
            <a:r>
              <a:rPr lang="en-US" altLang="en-US" sz="1800" dirty="0">
                <a:ea typeface="ＭＳ Ｐゴシック" panose="020B0600070205080204" pitchFamily="34" charset="-128"/>
              </a:rPr>
              <a:t>If the lowest responsive, responsible bid is a California certified small business, for bid evaluation purposes only, the only bidders eligible for the incentive will be California certified small businesses.</a:t>
            </a:r>
            <a:endParaRPr lang="en-US" altLang="en-US" sz="800" dirty="0">
              <a:ea typeface="ＭＳ Ｐゴシック" panose="020B0600070205080204" pitchFamily="34" charset="-128"/>
            </a:endParaRP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3.01 Award of Contract: </a:t>
            </a:r>
            <a:r>
              <a:rPr lang="en-US" altLang="en-US" sz="1800" dirty="0">
                <a:ea typeface="ＭＳ Ｐゴシック" panose="020B0600070205080204" pitchFamily="34" charset="-128"/>
              </a:rPr>
              <a:t>If the Trustees deem the acceptance of the lowest responsible bid or bids is not in the best interests of the State, the University may reject all bids. If the Trustees accept the bid and award the Contract, the Trustees’ award shall be made to the lowest responsible Bidder whose proposal complies with all the requirements prescribed (Public Contract Code section 10780). Such award shall be made within sixty (60) Days after the opening of the proposals.</a:t>
            </a: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3.03 Contract Bonds: </a:t>
            </a:r>
            <a:r>
              <a:rPr lang="en-US" altLang="en-US" sz="1600" dirty="0">
                <a:ea typeface="ＭＳ Ｐゴシック" panose="020B0600070205080204" pitchFamily="34" charset="-128"/>
              </a:rPr>
              <a:t>The successful Bidder shall furnish, for each Contract counterpart signed, two surety bonds in the form prescribed by the Trustees. Each bond shall be in an amount equal to 100 percent of the awarded Contract price and executed by an admitted surety insurer licensed in the State of California and listed in the latest published United States Treasury Department list of “Companies Holding Certificates of Authority as Acceptable Sureties on Federal Bonds and as Acceptable Reinsuring Companies.”</a:t>
            </a:r>
          </a:p>
          <a:p>
            <a:pPr marL="228600" indent="-228600" eaLnBrk="1" hangingPunct="1">
              <a:lnSpc>
                <a:spcPct val="90000"/>
              </a:lnSpc>
              <a:spcBef>
                <a:spcPts val="1000"/>
              </a:spcBef>
              <a:buFont typeface="Arial" panose="020B0604020202020204" pitchFamily="34" charset="0"/>
              <a:buChar char="•"/>
            </a:pPr>
            <a:endParaRPr lang="en-US" altLang="en-US" sz="1600" dirty="0">
              <a:ea typeface="ＭＳ Ｐゴシック" panose="020B0600070205080204" pitchFamily="34" charset="-128"/>
            </a:endParaRPr>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a:extLst>
              <a:ext uri="{FF2B5EF4-FFF2-40B4-BE49-F238E27FC236}">
                <a16:creationId xmlns:a16="http://schemas.microsoft.com/office/drawing/2014/main" id="{FFE73FB1-B91F-FE6D-33E5-013ED9BB90E1}"/>
              </a:ext>
            </a:extLst>
          </p:cNvPr>
          <p:cNvSpPr>
            <a:spLocks noGrp="1" noChangeArrowheads="1"/>
          </p:cNvSpPr>
          <p:nvPr>
            <p:ph type="title"/>
          </p:nvPr>
        </p:nvSpPr>
        <p:spPr>
          <a:xfrm>
            <a:off x="457200" y="914400"/>
            <a:ext cx="8229600" cy="609600"/>
          </a:xfrm>
        </p:spPr>
        <p:txBody>
          <a:bodyPr/>
          <a:lstStyle/>
          <a:p>
            <a:pPr algn="ctr"/>
            <a:r>
              <a:rPr lang="en-US" altLang="en-US" sz="2800" dirty="0">
                <a:ea typeface="ＭＳ Ｐゴシック" panose="020B0600070205080204" pitchFamily="34" charset="-128"/>
              </a:rPr>
              <a:t>Important Information cont. d</a:t>
            </a:r>
          </a:p>
        </p:txBody>
      </p:sp>
      <p:sp>
        <p:nvSpPr>
          <p:cNvPr id="26627" name="Content Placeholder 6">
            <a:extLst>
              <a:ext uri="{FF2B5EF4-FFF2-40B4-BE49-F238E27FC236}">
                <a16:creationId xmlns:a16="http://schemas.microsoft.com/office/drawing/2014/main" id="{BF93E664-9AF6-A557-3580-6F5DFFD50CDC}"/>
              </a:ext>
            </a:extLst>
          </p:cNvPr>
          <p:cNvSpPr>
            <a:spLocks noGrp="1" noChangeArrowheads="1"/>
          </p:cNvSpPr>
          <p:nvPr>
            <p:ph idx="1"/>
          </p:nvPr>
        </p:nvSpPr>
        <p:spPr>
          <a:xfrm>
            <a:off x="228600" y="1447800"/>
            <a:ext cx="8229600" cy="5410200"/>
          </a:xfrm>
        </p:spPr>
        <p:txBody>
          <a:bodyPr/>
          <a:lstStyle/>
          <a:p>
            <a:pPr eaLnBrk="1" hangingPunct="1">
              <a:lnSpc>
                <a:spcPct val="90000"/>
              </a:lnSpc>
              <a:spcBef>
                <a:spcPts val="1000"/>
              </a:spcBef>
            </a:pPr>
            <a:r>
              <a:rPr lang="en-US" altLang="en-US" sz="1800" b="1" u="sng" dirty="0">
                <a:ea typeface="ＭＳ Ｐゴシック" panose="020B0600070205080204" pitchFamily="34" charset="-128"/>
              </a:rPr>
              <a:t>4.08 Contractor’s Responsibility for the Work</a:t>
            </a:r>
            <a:r>
              <a:rPr lang="en-US" altLang="en-US" sz="1800" dirty="0">
                <a:ea typeface="ＭＳ Ｐゴシック" panose="020B0600070205080204" pitchFamily="34" charset="-128"/>
              </a:rPr>
              <a:t>: </a:t>
            </a:r>
            <a:r>
              <a:rPr lang="en-US" altLang="en-US" sz="1600" dirty="0">
                <a:ea typeface="ＭＳ Ｐゴシック" panose="020B0600070205080204" pitchFamily="34" charset="-128"/>
              </a:rPr>
              <a:t>The Contractor shall be responsible for all Work performed under this Contract, and no subcontractor will be recognized as such. For purposes of assessing responsibility to the Contractor, all persons engaged in the Work shall be considered employees of the Contractor. The Contractor shall give its personal attention to the fulfillment of the Contract and keep all phases of the Work under its control.</a:t>
            </a:r>
          </a:p>
          <a:p>
            <a:pPr marL="228600" indent="-228600" eaLnBrk="1" hangingPunct="1">
              <a:lnSpc>
                <a:spcPct val="90000"/>
              </a:lnSpc>
              <a:spcBef>
                <a:spcPts val="1000"/>
              </a:spcBef>
              <a:buFont typeface="Arial" panose="020B0604020202020204" pitchFamily="34" charset="0"/>
              <a:buChar char="•"/>
            </a:pPr>
            <a:r>
              <a:rPr lang="en-US" altLang="en-US" sz="1800" b="1" u="sng" dirty="0">
                <a:ea typeface="ＭＳ Ｐゴシック" panose="020B0600070205080204" pitchFamily="34" charset="-128"/>
              </a:rPr>
              <a:t>4.15 Contract Time</a:t>
            </a:r>
          </a:p>
          <a:p>
            <a:pPr marL="228600" indent="-228600" eaLnBrk="1" hangingPunct="1">
              <a:lnSpc>
                <a:spcPct val="90000"/>
              </a:lnSpc>
              <a:spcBef>
                <a:spcPts val="1000"/>
              </a:spcBef>
              <a:buFont typeface="Arial" panose="020B0604020202020204" pitchFamily="34" charset="0"/>
              <a:buChar char="•"/>
            </a:pPr>
            <a:r>
              <a:rPr lang="en-US" altLang="en-US" sz="1800" dirty="0">
                <a:ea typeface="ＭＳ Ｐゴシック" panose="020B0600070205080204" pitchFamily="34" charset="-128"/>
              </a:rPr>
              <a:t>a. Time of the Essence.</a:t>
            </a:r>
          </a:p>
          <a:p>
            <a:pPr marL="736600" lvl="1" indent="-228600" eaLnBrk="1" hangingPunct="1">
              <a:lnSpc>
                <a:spcPct val="90000"/>
              </a:lnSpc>
              <a:spcBef>
                <a:spcPts val="1000"/>
              </a:spcBef>
              <a:buFont typeface="Arial" panose="020B0604020202020204" pitchFamily="34" charset="0"/>
              <a:buChar char="•"/>
            </a:pPr>
            <a:r>
              <a:rPr lang="en-US" altLang="en-US" sz="1600" dirty="0">
                <a:ea typeface="ＭＳ Ｐゴシック" panose="020B0600070205080204" pitchFamily="34" charset="-128"/>
              </a:rPr>
              <a:t>All time limits specified in this Contract are of the essence of the Contract.</a:t>
            </a:r>
          </a:p>
          <a:p>
            <a:pPr marL="228600" indent="-228600" eaLnBrk="1" hangingPunct="1">
              <a:lnSpc>
                <a:spcPct val="90000"/>
              </a:lnSpc>
              <a:spcBef>
                <a:spcPts val="1000"/>
              </a:spcBef>
              <a:buFont typeface="Arial" panose="020B0604020202020204" pitchFamily="34" charset="0"/>
              <a:buChar char="•"/>
            </a:pPr>
            <a:r>
              <a:rPr lang="en-US" altLang="en-US" sz="1800" dirty="0">
                <a:ea typeface="ＭＳ Ｐゴシック" panose="020B0600070205080204" pitchFamily="34" charset="-128"/>
              </a:rPr>
              <a:t>b. Starting and Completion Date.</a:t>
            </a:r>
          </a:p>
          <a:p>
            <a:pPr marL="736600" lvl="1" indent="-228600" eaLnBrk="1" hangingPunct="1">
              <a:lnSpc>
                <a:spcPct val="90000"/>
              </a:lnSpc>
              <a:spcBef>
                <a:spcPts val="1000"/>
              </a:spcBef>
              <a:buFont typeface="Arial" panose="020B0604020202020204" pitchFamily="34" charset="0"/>
              <a:buChar char="•"/>
            </a:pPr>
            <a:r>
              <a:rPr lang="en-US" altLang="en-US" sz="1600" dirty="0">
                <a:ea typeface="ＭＳ Ｐゴシック" panose="020B0600070205080204" pitchFamily="34" charset="-128"/>
              </a:rPr>
              <a:t>The Trustees shall designate in the Notice to Proceed the starting date of the Contract on which the Contractor shall immediately begin and thereafter diligently prosecute the Work to completion. The Contractor agrees to complete the Work on the date specified for completion of the Contractor’s performance in the Contract unless the Trustees adjust such time in writing, by change order. The Contractor may complete the Work before the completion date if it will not interfere with the Trustees or their other contractors engaged in related or adjacent Work. The Trustees shall regard the Work as completed on the acceptance date noted on the Trustees’ Notice of Completion, and the Trustees consider this acceptance date as the date that starts the guarantee period as defined in Article 8.06, Guarantee </a:t>
            </a:r>
          </a:p>
          <a:p>
            <a:pPr eaLnBrk="1" hangingPunct="1">
              <a:lnSpc>
                <a:spcPct val="90000"/>
              </a:lnSpc>
              <a:spcBef>
                <a:spcPts val="1000"/>
              </a:spcBef>
            </a:pPr>
            <a:endParaRPr lang="en-US" altLang="en-US" sz="1800" dirty="0">
              <a:ea typeface="ＭＳ Ｐゴシック" panose="020B0600070205080204" pitchFamily="34" charset="-128"/>
            </a:endParaRPr>
          </a:p>
        </p:txBody>
      </p:sp>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Content Placeholder 4" descr="Question mark against red wall">
            <a:extLst>
              <a:ext uri="{FF2B5EF4-FFF2-40B4-BE49-F238E27FC236}">
                <a16:creationId xmlns:a16="http://schemas.microsoft.com/office/drawing/2014/main" id="{8F3124C0-90E7-73D0-B556-ABC1A81EF7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74663" y="1219200"/>
            <a:ext cx="8194675" cy="49530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040087CC-5DA2-18A2-F989-706EB5217347}"/>
              </a:ext>
            </a:extLst>
          </p:cNvPr>
          <p:cNvSpPr>
            <a:spLocks noGrp="1" noChangeArrowheads="1"/>
          </p:cNvSpPr>
          <p:nvPr>
            <p:ph type="title"/>
          </p:nvPr>
        </p:nvSpPr>
        <p:spPr>
          <a:xfrm>
            <a:off x="457200" y="2743200"/>
            <a:ext cx="8229600" cy="914400"/>
          </a:xfrm>
        </p:spPr>
        <p:txBody>
          <a:bodyPr/>
          <a:lstStyle/>
          <a:p>
            <a:pPr algn="ctr"/>
            <a:r>
              <a:rPr lang="en-US" altLang="en-US">
                <a:ea typeface="ＭＳ Ｐゴシック" panose="020B0600070205080204" pitchFamily="34" charset="-128"/>
              </a:rPr>
              <a:t>Thank you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5">
            <a:extLst>
              <a:ext uri="{FF2B5EF4-FFF2-40B4-BE49-F238E27FC236}">
                <a16:creationId xmlns:a16="http://schemas.microsoft.com/office/drawing/2014/main" id="{AEC009B1-7AC9-358C-54DA-05A5C1BE9D1F}"/>
              </a:ext>
            </a:extLst>
          </p:cNvPr>
          <p:cNvSpPr>
            <a:spLocks noChangeArrowheads="1"/>
          </p:cNvSpPr>
          <p:nvPr/>
        </p:nvSpPr>
        <p:spPr bwMode="auto">
          <a:xfrm>
            <a:off x="762000" y="5410200"/>
            <a:ext cx="7543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4950" indent="-234950">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algn="ctr" eaLnBrk="1" hangingPunct="1">
              <a:buFont typeface="Times" panose="02020603050405020304" pitchFamily="18" charset="0"/>
              <a:buNone/>
            </a:pPr>
            <a:r>
              <a:rPr lang="en-US" altLang="en-US" sz="1200">
                <a:solidFill>
                  <a:schemeClr val="tx1"/>
                </a:solidFill>
                <a:hlinkClick r:id="rId3"/>
              </a:rPr>
              <a:t>www.calstate.edu</a:t>
            </a:r>
            <a:endParaRPr lang="en-US" altLang="en-US" sz="1200">
              <a:solidFill>
                <a:schemeClr val="tx1"/>
              </a:solidFill>
            </a:endParaRPr>
          </a:p>
        </p:txBody>
      </p:sp>
      <p:pic>
        <p:nvPicPr>
          <p:cNvPr id="31747" name="Picture 23" descr="The California State University">
            <a:extLst>
              <a:ext uri="{FF2B5EF4-FFF2-40B4-BE49-F238E27FC236}">
                <a16:creationId xmlns:a16="http://schemas.microsoft.com/office/drawing/2014/main" id="{7E75EA20-BD23-D752-24C6-ACD5BFD2532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65" r="732"/>
          <a:stretch>
            <a:fillRect/>
          </a:stretch>
        </p:blipFill>
        <p:spPr bwMode="auto">
          <a:xfrm>
            <a:off x="0" y="2008188"/>
            <a:ext cx="9145588" cy="279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Rectangle 24">
            <a:extLst>
              <a:ext uri="{FF2B5EF4-FFF2-40B4-BE49-F238E27FC236}">
                <a16:creationId xmlns:a16="http://schemas.microsoft.com/office/drawing/2014/main" id="{CC013307-1833-624A-845D-84FD37E7D1A4}"/>
              </a:ext>
            </a:extLst>
          </p:cNvPr>
          <p:cNvSpPr>
            <a:spLocks noChangeArrowheads="1"/>
          </p:cNvSpPr>
          <p:nvPr/>
        </p:nvSpPr>
        <p:spPr bwMode="auto">
          <a:xfrm>
            <a:off x="0" y="19812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2400">
              <a:solidFill>
                <a:schemeClr val="tx1"/>
              </a:solidFill>
            </a:endParaRPr>
          </a:p>
        </p:txBody>
      </p:sp>
      <p:sp>
        <p:nvSpPr>
          <p:cNvPr id="31749" name="Rectangle 25">
            <a:extLst>
              <a:ext uri="{FF2B5EF4-FFF2-40B4-BE49-F238E27FC236}">
                <a16:creationId xmlns:a16="http://schemas.microsoft.com/office/drawing/2014/main" id="{0DE1563C-CC2D-7142-676C-30C424E7AA0A}"/>
              </a:ext>
            </a:extLst>
          </p:cNvPr>
          <p:cNvSpPr>
            <a:spLocks noChangeArrowheads="1"/>
          </p:cNvSpPr>
          <p:nvPr/>
        </p:nvSpPr>
        <p:spPr bwMode="auto">
          <a:xfrm>
            <a:off x="0" y="4724400"/>
            <a:ext cx="9144000" cy="76200"/>
          </a:xfrm>
          <a:prstGeom prst="rect">
            <a:avLst/>
          </a:prstGeom>
          <a:solidFill>
            <a:srgbClr val="746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2400">
              <a:solidFill>
                <a:schemeClr val="tx1"/>
              </a:solidFill>
            </a:endParaRPr>
          </a:p>
        </p:txBody>
      </p:sp>
      <p:sp>
        <p:nvSpPr>
          <p:cNvPr id="31750" name="Slide Number Placeholder 4">
            <a:extLst>
              <a:ext uri="{FF2B5EF4-FFF2-40B4-BE49-F238E27FC236}">
                <a16:creationId xmlns:a16="http://schemas.microsoft.com/office/drawing/2014/main" id="{DD93E2B6-3965-0F9B-9705-A672E385AB3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panose="02020603050405020304" pitchFamily="18" charset="0"/>
              <a:buChar char="•"/>
              <a:defRPr sz="2800">
                <a:solidFill>
                  <a:schemeClr val="bg2"/>
                </a:solidFill>
                <a:latin typeface="Arial" panose="020B0604020202020204" pitchFamily="34" charset="0"/>
                <a:ea typeface="ＭＳ Ｐゴシック" panose="020B0600070205080204" pitchFamily="34" charset="-128"/>
              </a:defRPr>
            </a:lvl1pPr>
            <a:lvl2pPr marL="742950" indent="-285750">
              <a:spcBef>
                <a:spcPct val="20000"/>
              </a:spcBef>
              <a:buClr>
                <a:srgbClr val="CF142B"/>
              </a:buClr>
              <a:buFont typeface="Times" panose="02020603050405020304" pitchFamily="18" charset="0"/>
              <a:buChar char="•"/>
              <a:defRPr sz="2600">
                <a:solidFill>
                  <a:schemeClr val="bg2"/>
                </a:solidFill>
                <a:latin typeface="Arial" panose="020B0604020202020204" pitchFamily="34" charset="0"/>
                <a:ea typeface="ＭＳ Ｐゴシック" panose="020B0600070205080204" pitchFamily="34" charset="-128"/>
              </a:defRPr>
            </a:lvl2pPr>
            <a:lvl3pPr marL="1143000" indent="-228600">
              <a:spcBef>
                <a:spcPct val="20000"/>
              </a:spcBef>
              <a:buFont typeface="Times" panose="02020603050405020304" pitchFamily="18" charset="0"/>
              <a:buChar char="•"/>
              <a:defRPr sz="2400">
                <a:solidFill>
                  <a:schemeClr val="bg2"/>
                </a:solidFill>
                <a:latin typeface="Arial" panose="020B0604020202020204" pitchFamily="34" charset="0"/>
                <a:ea typeface="ＭＳ Ｐゴシック" panose="020B0600070205080204" pitchFamily="34" charset="-128"/>
              </a:defRPr>
            </a:lvl3pPr>
            <a:lvl4pPr marL="1600200" indent="-228600">
              <a:spcBef>
                <a:spcPct val="20000"/>
              </a:spcBef>
              <a:buClr>
                <a:srgbClr val="CF142B"/>
              </a:buClr>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000">
                <a:solidFill>
                  <a:schemeClr val="bg2"/>
                </a:solidFill>
                <a:latin typeface="Arial" panose="020B0604020202020204" pitchFamily="34" charset="0"/>
                <a:ea typeface="ＭＳ Ｐゴシック" panose="020B0600070205080204" pitchFamily="34" charset="-128"/>
              </a:defRPr>
            </a:lvl9pPr>
          </a:lstStyle>
          <a:p>
            <a:pPr>
              <a:spcBef>
                <a:spcPct val="0"/>
              </a:spcBef>
              <a:buFontTx/>
              <a:buNone/>
            </a:pPr>
            <a:fld id="{9ECEF5B8-4505-4566-B72B-34D9ADC834E4}" type="slidenum">
              <a:rPr lang="en-US" altLang="en-US" sz="1400" smtClean="0"/>
              <a:pPr>
                <a:spcBef>
                  <a:spcPct val="0"/>
                </a:spcBef>
                <a:buFontTx/>
                <a:buNone/>
              </a:pPr>
              <a:t>19</a:t>
            </a:fld>
            <a:endParaRPr lang="en-US" alt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38A4B17-90F5-6C72-F847-668B59C1739C}"/>
              </a:ext>
            </a:extLst>
          </p:cNvPr>
          <p:cNvSpPr>
            <a:spLocks noGrp="1" noChangeArrowheads="1"/>
          </p:cNvSpPr>
          <p:nvPr>
            <p:ph type="title"/>
          </p:nvPr>
        </p:nvSpPr>
        <p:spPr>
          <a:xfrm>
            <a:off x="228600" y="1066800"/>
            <a:ext cx="8229600" cy="609600"/>
          </a:xfrm>
        </p:spPr>
        <p:txBody>
          <a:bodyPr/>
          <a:lstStyle/>
          <a:p>
            <a:pPr algn="ctr"/>
            <a:r>
              <a:rPr lang="en-US" altLang="en-US" sz="2800">
                <a:ea typeface="ＭＳ Ｐゴシック" panose="020B0600070205080204" pitchFamily="34" charset="-128"/>
              </a:rPr>
              <a:t>Introductions</a:t>
            </a:r>
          </a:p>
        </p:txBody>
      </p:sp>
      <p:sp>
        <p:nvSpPr>
          <p:cNvPr id="7171" name="Content Placeholder 2">
            <a:extLst>
              <a:ext uri="{FF2B5EF4-FFF2-40B4-BE49-F238E27FC236}">
                <a16:creationId xmlns:a16="http://schemas.microsoft.com/office/drawing/2014/main" id="{003FA099-8ACF-C377-FE65-D1DB644A204F}"/>
              </a:ext>
            </a:extLst>
          </p:cNvPr>
          <p:cNvSpPr>
            <a:spLocks noGrp="1" noChangeArrowheads="1"/>
          </p:cNvSpPr>
          <p:nvPr>
            <p:ph idx="1"/>
          </p:nvPr>
        </p:nvSpPr>
        <p:spPr>
          <a:xfrm>
            <a:off x="457200" y="1828800"/>
            <a:ext cx="8229600" cy="4343400"/>
          </a:xfrm>
        </p:spPr>
        <p:txBody>
          <a:bodyPr/>
          <a:lstStyle/>
          <a:p>
            <a:r>
              <a:rPr lang="en-US" altLang="en-US" sz="2000" dirty="0">
                <a:ea typeface="ＭＳ Ｐゴシック" panose="020B0600070205080204" pitchFamily="34" charset="-128"/>
              </a:rPr>
              <a:t>Rhonda Willson</a:t>
            </a:r>
          </a:p>
          <a:p>
            <a:pPr lvl="1"/>
            <a:r>
              <a:rPr lang="en-US" altLang="en-US" sz="1800" dirty="0">
                <a:ea typeface="ＭＳ Ｐゴシック" panose="020B0600070205080204" pitchFamily="34" charset="-128"/>
              </a:rPr>
              <a:t>Construction Administrator, Procurement &amp; Contract Services</a:t>
            </a:r>
          </a:p>
          <a:p>
            <a:pPr lvl="1"/>
            <a:r>
              <a:rPr lang="en-US" altLang="en-US" sz="1800" dirty="0">
                <a:ea typeface="ＭＳ Ｐゴシック" panose="020B0600070205080204" pitchFamily="34" charset="-128"/>
              </a:rPr>
              <a:t>209-667-3730</a:t>
            </a:r>
          </a:p>
          <a:p>
            <a:pPr lvl="1"/>
            <a:r>
              <a:rPr lang="en-US" altLang="en-US" sz="1800" dirty="0">
                <a:ea typeface="ＭＳ Ｐゴシック" panose="020B0600070205080204" pitchFamily="34" charset="-128"/>
                <a:hlinkClick r:id="rId2"/>
              </a:rPr>
              <a:t>rwillson@csustan.edu</a:t>
            </a:r>
            <a:endParaRPr lang="en-US" altLang="en-US" sz="1800" dirty="0">
              <a:ea typeface="ＭＳ Ｐゴシック" panose="020B0600070205080204" pitchFamily="34" charset="-128"/>
            </a:endParaRPr>
          </a:p>
          <a:p>
            <a:pPr marL="457200" lvl="1" indent="0">
              <a:buNone/>
            </a:pPr>
            <a:endParaRPr lang="en-US" altLang="en-US" sz="1800" dirty="0">
              <a:ea typeface="ＭＳ Ｐゴシック" panose="020B0600070205080204" pitchFamily="34" charset="-128"/>
            </a:endParaRPr>
          </a:p>
          <a:p>
            <a:pPr marL="457200" lvl="1" indent="0">
              <a:buNone/>
            </a:pPr>
            <a:endParaRPr lang="en-US" altLang="en-US" sz="1800" dirty="0">
              <a:ea typeface="ＭＳ Ｐゴシック"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B03D16B-81EA-5FD2-6E29-7AD347B3F701}"/>
              </a:ext>
            </a:extLst>
          </p:cNvPr>
          <p:cNvSpPr>
            <a:spLocks noGrp="1" noChangeArrowheads="1"/>
          </p:cNvSpPr>
          <p:nvPr>
            <p:ph type="title"/>
          </p:nvPr>
        </p:nvSpPr>
        <p:spPr>
          <a:xfrm>
            <a:off x="304800" y="1066800"/>
            <a:ext cx="8229600" cy="609600"/>
          </a:xfrm>
        </p:spPr>
        <p:txBody>
          <a:bodyPr/>
          <a:lstStyle/>
          <a:p>
            <a:pPr algn="ctr"/>
            <a:r>
              <a:rPr lang="en-US" altLang="en-US" sz="2800">
                <a:ea typeface="ＭＳ Ｐゴシック" panose="020B0600070205080204" pitchFamily="34" charset="-128"/>
              </a:rPr>
              <a:t>Presentation Overview</a:t>
            </a:r>
          </a:p>
        </p:txBody>
      </p:sp>
      <p:sp>
        <p:nvSpPr>
          <p:cNvPr id="8195" name="Content Placeholder 2">
            <a:extLst>
              <a:ext uri="{FF2B5EF4-FFF2-40B4-BE49-F238E27FC236}">
                <a16:creationId xmlns:a16="http://schemas.microsoft.com/office/drawing/2014/main" id="{E4926E40-AA9F-4A0A-A63B-FFE9AD769481}"/>
              </a:ext>
            </a:extLst>
          </p:cNvPr>
          <p:cNvSpPr>
            <a:spLocks noGrp="1" noChangeArrowheads="1"/>
          </p:cNvSpPr>
          <p:nvPr>
            <p:ph idx="1"/>
          </p:nvPr>
        </p:nvSpPr>
        <p:spPr>
          <a:xfrm>
            <a:off x="457200" y="1697038"/>
            <a:ext cx="8229600" cy="4322762"/>
          </a:xfrm>
        </p:spPr>
        <p:txBody>
          <a:bodyPr/>
          <a:lstStyle/>
          <a:p>
            <a:r>
              <a:rPr lang="en-US" altLang="en-US" sz="2000">
                <a:ea typeface="ＭＳ Ｐゴシック" panose="020B0600070205080204" pitchFamily="34" charset="-128"/>
              </a:rPr>
              <a:t>Notice to Contractors</a:t>
            </a:r>
          </a:p>
          <a:p>
            <a:r>
              <a:rPr lang="en-US" altLang="en-US" sz="2000">
                <a:ea typeface="ＭＳ Ｐゴシック" panose="020B0600070205080204" pitchFamily="34" charset="-128"/>
              </a:rPr>
              <a:t>Scope of Work</a:t>
            </a:r>
          </a:p>
          <a:p>
            <a:r>
              <a:rPr lang="en-US" altLang="en-US" sz="2000">
                <a:ea typeface="ＭＳ Ｐゴシック" panose="020B0600070205080204" pitchFamily="34" charset="-128"/>
              </a:rPr>
              <a:t>Sample Forms</a:t>
            </a:r>
          </a:p>
          <a:p>
            <a:r>
              <a:rPr lang="en-US" altLang="en-US" sz="2000">
                <a:ea typeface="ＭＳ Ｐゴシック" panose="020B0600070205080204" pitchFamily="34" charset="-128"/>
              </a:rPr>
              <a:t>Important Information</a:t>
            </a:r>
            <a:endParaRPr lang="en-US" altLang="en-US" sz="1800">
              <a:ea typeface="ＭＳ Ｐゴシック" panose="020B0600070205080204" pitchFamily="34" charset="-128"/>
            </a:endParaRPr>
          </a:p>
          <a:p>
            <a:r>
              <a:rPr lang="en-US" altLang="en-US" sz="2000">
                <a:ea typeface="ＭＳ Ｐゴシック" panose="020B0600070205080204" pitchFamily="34" charset="-128"/>
              </a:rPr>
              <a:t>Questions</a:t>
            </a:r>
          </a:p>
          <a:p>
            <a:endParaRPr lang="en-US" altLang="en-US">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5">
            <a:extLst>
              <a:ext uri="{FF2B5EF4-FFF2-40B4-BE49-F238E27FC236}">
                <a16:creationId xmlns:a16="http://schemas.microsoft.com/office/drawing/2014/main" id="{1E67A289-CEF5-94E0-7C35-5F7DAF2F1720}"/>
              </a:ext>
            </a:extLst>
          </p:cNvPr>
          <p:cNvSpPr>
            <a:spLocks noGrp="1" noChangeArrowheads="1"/>
          </p:cNvSpPr>
          <p:nvPr>
            <p:ph type="title"/>
          </p:nvPr>
        </p:nvSpPr>
        <p:spPr>
          <a:xfrm>
            <a:off x="304800" y="1066800"/>
            <a:ext cx="8229600" cy="457200"/>
          </a:xfrm>
        </p:spPr>
        <p:txBody>
          <a:bodyPr/>
          <a:lstStyle/>
          <a:p>
            <a:pPr algn="ctr"/>
            <a:r>
              <a:rPr lang="en-US" altLang="en-US" sz="2800">
                <a:ea typeface="ＭＳ Ｐゴシック" panose="020B0600070205080204" pitchFamily="34" charset="-128"/>
              </a:rPr>
              <a:t>Notice to Contractors </a:t>
            </a:r>
          </a:p>
        </p:txBody>
      </p:sp>
      <p:sp>
        <p:nvSpPr>
          <p:cNvPr id="10243" name="Content Placeholder 6">
            <a:extLst>
              <a:ext uri="{FF2B5EF4-FFF2-40B4-BE49-F238E27FC236}">
                <a16:creationId xmlns:a16="http://schemas.microsoft.com/office/drawing/2014/main" id="{558B775D-7A68-5D55-C14F-E2B4D6AA9A20}"/>
              </a:ext>
            </a:extLst>
          </p:cNvPr>
          <p:cNvSpPr>
            <a:spLocks noGrp="1" noChangeArrowheads="1"/>
          </p:cNvSpPr>
          <p:nvPr>
            <p:ph idx="1"/>
          </p:nvPr>
        </p:nvSpPr>
        <p:spPr>
          <a:xfrm>
            <a:off x="457200" y="1828800"/>
            <a:ext cx="8229600" cy="4876800"/>
          </a:xfrm>
        </p:spPr>
        <p:txBody>
          <a:bodyPr/>
          <a:lstStyle/>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The Trustees of the California State University will receive sealed bid proposals in the Mary Stuart Rogers Building, Room 270, for furnishing all labor and materials for construction of the Groundwater Recharge Station Project, Project Number 21-381, for the California State University, Stanislaus.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Proposals will be received in the above-mentioned room until 2:00 p.m. on Thursday, October 19, 2023, in accordance with the contract documents, at which time the proposals will be publicly opened and read.</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The engineer for the project is Adam Merrill, Principal Engineer with Siegfried Engineers; </a:t>
            </a:r>
            <a:r>
              <a:rPr lang="en-US" sz="1800" kern="1200" dirty="0">
                <a:solidFill>
                  <a:srgbClr val="333333"/>
                </a:solidFill>
                <a:ea typeface="+mn-ea"/>
                <a:cs typeface="Arial" panose="020B0604020202020204" pitchFamily="34" charset="0"/>
                <a:hlinkClick r:id="rId2"/>
              </a:rPr>
              <a:t>amerrill@siegfriedeng.com</a:t>
            </a:r>
            <a:r>
              <a:rPr lang="en-US" sz="1800" kern="1200" dirty="0">
                <a:solidFill>
                  <a:srgbClr val="333333"/>
                </a:solidFill>
                <a:ea typeface="+mn-ea"/>
                <a:cs typeface="Arial" panose="020B0604020202020204" pitchFamily="34" charset="0"/>
              </a:rPr>
              <a:t>  (209) 337-7717.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Campus construction budget estimate for the project is $1,750,000.00.</a:t>
            </a:r>
          </a:p>
          <a:p>
            <a:pPr lvl="1" eaLnBrk="1" fontAlgn="auto" hangingPunct="1">
              <a:lnSpc>
                <a:spcPct val="90000"/>
              </a:lnSpc>
              <a:spcBef>
                <a:spcPts val="1000"/>
              </a:spcBef>
              <a:spcAft>
                <a:spcPts val="0"/>
              </a:spcAft>
              <a:defRPr/>
            </a:pPr>
            <a:r>
              <a:rPr lang="en-US" sz="1600" kern="1200" dirty="0">
                <a:solidFill>
                  <a:schemeClr val="tx1"/>
                </a:solidFill>
                <a:ea typeface="+mn-ea"/>
                <a:cs typeface="Arial" panose="020B0604020202020204" pitchFamily="34" charset="0"/>
              </a:rPr>
              <a:t>Project Duration is 120 calendar days</a:t>
            </a:r>
          </a:p>
          <a:p>
            <a:pPr lvl="1" eaLnBrk="1" fontAlgn="auto" hangingPunct="1">
              <a:lnSpc>
                <a:spcPct val="90000"/>
              </a:lnSpc>
              <a:spcBef>
                <a:spcPts val="1000"/>
              </a:spcBef>
              <a:spcAft>
                <a:spcPts val="0"/>
              </a:spcAft>
              <a:defRPr/>
            </a:pPr>
            <a:r>
              <a:rPr lang="en-US" sz="1600" kern="1200" dirty="0">
                <a:solidFill>
                  <a:srgbClr val="333333"/>
                </a:solidFill>
                <a:ea typeface="+mn-ea"/>
                <a:cs typeface="Arial" panose="020B0604020202020204" pitchFamily="34" charset="0"/>
              </a:rPr>
              <a:t>Liquidated damages are $3,000.00 per day</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All questions are due in writing on Monday, October 9, 2023, by 5:00 PM.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a:extLst>
              <a:ext uri="{FF2B5EF4-FFF2-40B4-BE49-F238E27FC236}">
                <a16:creationId xmlns:a16="http://schemas.microsoft.com/office/drawing/2014/main" id="{EF8D9B31-CF58-8CC1-65D5-89406C5CD4DA}"/>
              </a:ext>
            </a:extLst>
          </p:cNvPr>
          <p:cNvSpPr>
            <a:spLocks noGrp="1" noChangeArrowheads="1"/>
          </p:cNvSpPr>
          <p:nvPr>
            <p:ph type="title"/>
          </p:nvPr>
        </p:nvSpPr>
        <p:spPr>
          <a:xfrm>
            <a:off x="304800" y="1066800"/>
            <a:ext cx="8229600" cy="609600"/>
          </a:xfrm>
        </p:spPr>
        <p:txBody>
          <a:bodyPr/>
          <a:lstStyle/>
          <a:p>
            <a:pPr algn="ctr"/>
            <a:r>
              <a:rPr lang="en-US" altLang="en-US" sz="2800">
                <a:ea typeface="ＭＳ Ｐゴシック" panose="020B0600070205080204" pitchFamily="34" charset="-128"/>
              </a:rPr>
              <a:t>Notice to Contractors cont. d</a:t>
            </a:r>
          </a:p>
        </p:txBody>
      </p:sp>
      <p:sp>
        <p:nvSpPr>
          <p:cNvPr id="10243" name="Content Placeholder 6">
            <a:extLst>
              <a:ext uri="{FF2B5EF4-FFF2-40B4-BE49-F238E27FC236}">
                <a16:creationId xmlns:a16="http://schemas.microsoft.com/office/drawing/2014/main" id="{719EACD5-8768-D059-9C7C-F496DD84035F}"/>
              </a:ext>
            </a:extLst>
          </p:cNvPr>
          <p:cNvSpPr>
            <a:spLocks noGrp="1" noChangeArrowheads="1"/>
          </p:cNvSpPr>
          <p:nvPr>
            <p:ph idx="1"/>
          </p:nvPr>
        </p:nvSpPr>
        <p:spPr>
          <a:xfrm>
            <a:off x="457200" y="1676400"/>
            <a:ext cx="8229600" cy="5029200"/>
          </a:xfrm>
        </p:spPr>
        <p:txBody>
          <a:bodyPr/>
          <a:lstStyle/>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Each bidder offering a proposal must comply with Bidding provisions of Article 2.00 et seq. in the Contract General Conditions. Bidders must be prequalified with the Trustees and submit their prequalification applications no less than ten (10) business days prior to the bid due date.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To apply, Bidders shall go to the following “</a:t>
            </a:r>
            <a:r>
              <a:rPr lang="en-US" sz="1800" kern="1200" dirty="0" err="1">
                <a:solidFill>
                  <a:srgbClr val="333333"/>
                </a:solidFill>
                <a:ea typeface="+mn-ea"/>
                <a:cs typeface="Arial" panose="020B0604020202020204" pitchFamily="34" charset="0"/>
              </a:rPr>
              <a:t>PlanetBids</a:t>
            </a:r>
            <a:r>
              <a:rPr lang="en-US" sz="1800" kern="1200" dirty="0">
                <a:solidFill>
                  <a:srgbClr val="333333"/>
                </a:solidFill>
                <a:ea typeface="+mn-ea"/>
                <a:cs typeface="Arial" panose="020B0604020202020204" pitchFamily="34" charset="0"/>
              </a:rPr>
              <a:t>” website, register, log in and then select the Prequalification tab. “California State University, Office of the Chancellor, Vendor Portal” (</a:t>
            </a:r>
            <a:r>
              <a:rPr lang="en-US" sz="1800" kern="1200" dirty="0">
                <a:solidFill>
                  <a:srgbClr val="333333"/>
                </a:solidFill>
                <a:ea typeface="+mn-ea"/>
                <a:cs typeface="Arial" panose="020B0604020202020204" pitchFamily="34" charset="0"/>
                <a:hlinkClick r:id="rId2"/>
              </a:rPr>
              <a:t>https://www.planetbids.com/portal/portal.cfm?CompanyID=15331</a:t>
            </a:r>
            <a:r>
              <a:rPr lang="en-US" sz="1800" kern="1200" dirty="0">
                <a:solidFill>
                  <a:srgbClr val="333333"/>
                </a:solidFill>
                <a:ea typeface="+mn-ea"/>
                <a:cs typeface="Arial" panose="020B0604020202020204" pitchFamily="34" charset="0"/>
              </a:rPr>
              <a:t>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Direct any prequalification questions to the Trustees’ Prequalification Administrator at </a:t>
            </a:r>
            <a:r>
              <a:rPr lang="en-US" sz="1800" kern="1200" dirty="0">
                <a:solidFill>
                  <a:srgbClr val="333333"/>
                </a:solidFill>
                <a:ea typeface="+mn-ea"/>
                <a:cs typeface="Arial" panose="020B0604020202020204" pitchFamily="34" charset="0"/>
                <a:hlinkClick r:id="rId3"/>
              </a:rPr>
              <a:t>cocm.prequal@calstate.edu</a:t>
            </a:r>
            <a:r>
              <a:rPr lang="en-US" sz="1800" kern="1200" dirty="0">
                <a:solidFill>
                  <a:srgbClr val="333333"/>
                </a:solidFill>
                <a:ea typeface="+mn-ea"/>
                <a:cs typeface="Arial" panose="020B0604020202020204" pitchFamily="34" charset="0"/>
              </a:rPr>
              <a:t>.</a:t>
            </a:r>
          </a:p>
          <a:p>
            <a:pPr eaLnBrk="1" fontAlgn="auto" hangingPunct="1">
              <a:lnSpc>
                <a:spcPct val="90000"/>
              </a:lnSpc>
              <a:spcBef>
                <a:spcPts val="1000"/>
              </a:spcBef>
              <a:spcAft>
                <a:spcPts val="0"/>
              </a:spcAft>
              <a:defRPr/>
            </a:pPr>
            <a:r>
              <a:rPr lang="en-US" sz="1800" b="1" u="sng" kern="1200" dirty="0">
                <a:solidFill>
                  <a:srgbClr val="333333"/>
                </a:solidFill>
                <a:ea typeface="+mn-ea"/>
                <a:cs typeface="Arial" panose="020B0604020202020204" pitchFamily="34" charset="0"/>
              </a:rPr>
              <a:t>Note: You cannot bid without attending the mandatory job walk and submitting your prequalification letter to the Construction Administrator. You will need to email your pre-qualification letter to </a:t>
            </a:r>
            <a:r>
              <a:rPr lang="en-US" sz="1800" b="1" u="sng" kern="1200" dirty="0">
                <a:solidFill>
                  <a:srgbClr val="333333"/>
                </a:solidFill>
                <a:ea typeface="+mn-ea"/>
                <a:cs typeface="Arial" panose="020B0604020202020204" pitchFamily="34" charset="0"/>
                <a:hlinkClick r:id="rId4"/>
              </a:rPr>
              <a:t>rwillson@csustan.edu</a:t>
            </a:r>
            <a:r>
              <a:rPr lang="en-US" sz="1800" b="1" u="sng" kern="1200" dirty="0">
                <a:solidFill>
                  <a:srgbClr val="333333"/>
                </a:solidFill>
                <a:ea typeface="+mn-ea"/>
                <a:cs typeface="Arial" panose="020B0604020202020204" pitchFamily="34" charset="0"/>
              </a:rPr>
              <a:t>  in order to receive the bid packet. </a:t>
            </a:r>
          </a:p>
          <a:p>
            <a:pPr eaLnBrk="1" fontAlgn="auto" hangingPunct="1">
              <a:lnSpc>
                <a:spcPct val="90000"/>
              </a:lnSpc>
              <a:spcBef>
                <a:spcPts val="1000"/>
              </a:spcBef>
              <a:spcAft>
                <a:spcPts val="0"/>
              </a:spcAft>
              <a:defRPr/>
            </a:pPr>
            <a:r>
              <a:rPr lang="en-US" sz="1800" b="1" u="sng" kern="1200" dirty="0">
                <a:solidFill>
                  <a:srgbClr val="333333"/>
                </a:solidFill>
                <a:ea typeface="+mn-ea"/>
                <a:cs typeface="Arial" panose="020B0604020202020204" pitchFamily="34" charset="0"/>
              </a:rPr>
              <a:t>Failure to request the formal bid packet and usage of the watermarked documents in the bid book will result in an automatic rejection and you will be deemed non-responsive for the bid event. </a:t>
            </a:r>
          </a:p>
          <a:p>
            <a:pPr marL="0" indent="0">
              <a:buFont typeface="Times" panose="02020603050405020304" pitchFamily="18" charset="0"/>
              <a:buNone/>
              <a:defRPr/>
            </a:pPr>
            <a:endParaRPr lang="en-US" altLang="en-US" sz="2200" dirty="0">
              <a:ea typeface="ＭＳ Ｐゴシック"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5">
            <a:extLst>
              <a:ext uri="{FF2B5EF4-FFF2-40B4-BE49-F238E27FC236}">
                <a16:creationId xmlns:a16="http://schemas.microsoft.com/office/drawing/2014/main" id="{7EB420A0-EFEE-5F1F-8619-2A2A1624CA4F}"/>
              </a:ext>
            </a:extLst>
          </p:cNvPr>
          <p:cNvSpPr>
            <a:spLocks noGrp="1" noChangeArrowheads="1"/>
          </p:cNvSpPr>
          <p:nvPr>
            <p:ph type="title"/>
          </p:nvPr>
        </p:nvSpPr>
        <p:spPr>
          <a:xfrm>
            <a:off x="304800" y="1066800"/>
            <a:ext cx="8229600" cy="457200"/>
          </a:xfrm>
        </p:spPr>
        <p:txBody>
          <a:bodyPr/>
          <a:lstStyle/>
          <a:p>
            <a:pPr algn="ctr"/>
            <a:r>
              <a:rPr lang="en-US" altLang="en-US" sz="2800">
                <a:ea typeface="ＭＳ Ｐゴシック" panose="020B0600070205080204" pitchFamily="34" charset="-128"/>
              </a:rPr>
              <a:t>Notice to Contractors cont. d</a:t>
            </a:r>
          </a:p>
        </p:txBody>
      </p:sp>
      <p:sp>
        <p:nvSpPr>
          <p:cNvPr id="10243" name="Content Placeholder 6">
            <a:extLst>
              <a:ext uri="{FF2B5EF4-FFF2-40B4-BE49-F238E27FC236}">
                <a16:creationId xmlns:a16="http://schemas.microsoft.com/office/drawing/2014/main" id="{2C26810A-DBBD-D40D-8833-C216AE9E2D68}"/>
              </a:ext>
            </a:extLst>
          </p:cNvPr>
          <p:cNvSpPr>
            <a:spLocks noGrp="1" noChangeArrowheads="1"/>
          </p:cNvSpPr>
          <p:nvPr>
            <p:ph idx="1"/>
          </p:nvPr>
        </p:nvSpPr>
        <p:spPr>
          <a:xfrm>
            <a:off x="457200" y="1524000"/>
            <a:ext cx="8229600" cy="5181600"/>
          </a:xfrm>
        </p:spPr>
        <p:txBody>
          <a:bodyPr/>
          <a:lstStyle/>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Plans and specifications may be seen at the Capital Planning &amp; Facilities Management office of the University or the e-ARC Plan Rooms.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Plans and specifications may be obtained after the required non-refundable payment of $160.00 per physical set or $75.00 per digital set has been made, by requesting them from ARC at </a:t>
            </a:r>
            <a:r>
              <a:rPr lang="en-US" sz="1800" kern="1200" dirty="0">
                <a:solidFill>
                  <a:srgbClr val="333333"/>
                </a:solidFill>
                <a:ea typeface="+mn-ea"/>
                <a:cs typeface="Arial" panose="020B0604020202020204" pitchFamily="34" charset="0"/>
                <a:hlinkClick r:id="rId2"/>
              </a:rPr>
              <a:t>www.e-ARC.com/ca/modesto</a:t>
            </a:r>
            <a:r>
              <a:rPr lang="en-US" sz="1800" kern="1200" dirty="0">
                <a:solidFill>
                  <a:srgbClr val="333333"/>
                </a:solidFill>
                <a:ea typeface="+mn-ea"/>
                <a:cs typeface="Arial" panose="020B0604020202020204" pitchFamily="34" charset="0"/>
              </a:rPr>
              <a:t> , or calling the ARC Modesto location at (209) 524-2924 and asking for the PlanWell Department.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The Trustees require the successful bidder to achieve three percent (3%) DVBE participation in contracting construction projects as established in the bidding documents, and bidders shall identify the DVBEs to be used to satisfy this requirement in their bids. Bidders shall contact the Trustees’ DVBE Coordinator at </a:t>
            </a:r>
            <a:r>
              <a:rPr lang="en-US" sz="1800" kern="1200" dirty="0">
                <a:solidFill>
                  <a:srgbClr val="333333"/>
                </a:solidFill>
                <a:ea typeface="+mn-ea"/>
                <a:cs typeface="Arial" panose="020B0604020202020204" pitchFamily="34" charset="0"/>
                <a:hlinkClick r:id="rId3"/>
              </a:rPr>
              <a:t>rwillson@csustan.edu</a:t>
            </a:r>
            <a:r>
              <a:rPr lang="en-US" sz="1800" kern="1200" dirty="0">
                <a:solidFill>
                  <a:srgbClr val="333333"/>
                </a:solidFill>
                <a:ea typeface="+mn-ea"/>
                <a:cs typeface="Arial" panose="020B0604020202020204" pitchFamily="34" charset="0"/>
              </a:rPr>
              <a:t>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Each bidder shall be familiar with all the provisions of the Contract General Conditions and Supplementary General Conditions, especially the Insurance Requirements for the CSU Builders Risk Insurance Program (BRIP) and for the CSU Owner-Controlled Insurance Program (OCIP). This project will be enrolled into the BRIP.</a:t>
            </a:r>
          </a:p>
          <a:p>
            <a:pPr eaLnBrk="1" fontAlgn="auto" hangingPunct="1">
              <a:lnSpc>
                <a:spcPct val="90000"/>
              </a:lnSpc>
              <a:spcBef>
                <a:spcPts val="1000"/>
              </a:spcBef>
              <a:spcAft>
                <a:spcPts val="0"/>
              </a:spcAft>
              <a:defRPr/>
            </a:pPr>
            <a:endParaRPr lang="en-US" sz="1800" b="1" u="sng" kern="1200" dirty="0">
              <a:solidFill>
                <a:srgbClr val="333333"/>
              </a:solidFill>
              <a:ea typeface="+mn-ea"/>
              <a:cs typeface="Arial" panose="020B0604020202020204" pitchFamily="34" charset="0"/>
            </a:endParaRPr>
          </a:p>
          <a:p>
            <a:pPr marL="0" indent="0">
              <a:buFont typeface="Times" panose="02020603050405020304" pitchFamily="18" charset="0"/>
              <a:buNone/>
              <a:defRPr/>
            </a:pPr>
            <a:endParaRPr lang="en-US" altLang="en-US" sz="2200"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5">
            <a:extLst>
              <a:ext uri="{FF2B5EF4-FFF2-40B4-BE49-F238E27FC236}">
                <a16:creationId xmlns:a16="http://schemas.microsoft.com/office/drawing/2014/main" id="{3806372B-3720-B940-FB1C-C4A958A4279C}"/>
              </a:ext>
            </a:extLst>
          </p:cNvPr>
          <p:cNvSpPr>
            <a:spLocks noGrp="1" noChangeArrowheads="1"/>
          </p:cNvSpPr>
          <p:nvPr>
            <p:ph type="title"/>
          </p:nvPr>
        </p:nvSpPr>
        <p:spPr>
          <a:xfrm>
            <a:off x="304800" y="1066800"/>
            <a:ext cx="8229600" cy="609600"/>
          </a:xfrm>
        </p:spPr>
        <p:txBody>
          <a:bodyPr/>
          <a:lstStyle/>
          <a:p>
            <a:pPr algn="ctr"/>
            <a:r>
              <a:rPr lang="en-US" altLang="en-US" sz="2800">
                <a:ea typeface="ＭＳ Ｐゴシック" panose="020B0600070205080204" pitchFamily="34" charset="-128"/>
              </a:rPr>
              <a:t>Notice to Contractors cont. d</a:t>
            </a:r>
          </a:p>
        </p:txBody>
      </p:sp>
      <p:sp>
        <p:nvSpPr>
          <p:cNvPr id="10243" name="Content Placeholder 6">
            <a:extLst>
              <a:ext uri="{FF2B5EF4-FFF2-40B4-BE49-F238E27FC236}">
                <a16:creationId xmlns:a16="http://schemas.microsoft.com/office/drawing/2014/main" id="{655944B8-A5B1-A511-C428-B0F91E1D21EB}"/>
              </a:ext>
            </a:extLst>
          </p:cNvPr>
          <p:cNvSpPr>
            <a:spLocks noGrp="1" noChangeArrowheads="1"/>
          </p:cNvSpPr>
          <p:nvPr>
            <p:ph idx="1"/>
          </p:nvPr>
        </p:nvSpPr>
        <p:spPr>
          <a:xfrm>
            <a:off x="457200" y="1676400"/>
            <a:ext cx="8229600" cy="5029200"/>
          </a:xfrm>
        </p:spPr>
        <p:txBody>
          <a:bodyPr/>
          <a:lstStyle/>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This project is a public works project and is subject to prevailing wage rate laws (Contract General Conditions, Article 4.02). All contractors and all tiers of subcontractors who will work on this project shall register to bid and work on public works projects with the Dept. of Industrial Relations and maintain current this registration pursuant to Labor Code section 1725.5. For more information, go to </a:t>
            </a:r>
            <a:r>
              <a:rPr lang="en-US" sz="1800" kern="1200" dirty="0">
                <a:solidFill>
                  <a:srgbClr val="333333"/>
                </a:solidFill>
                <a:ea typeface="+mn-ea"/>
                <a:cs typeface="Arial" panose="020B0604020202020204" pitchFamily="34" charset="0"/>
                <a:hlinkClick r:id="rId2"/>
              </a:rPr>
              <a:t>http://www.dir.ca.gov/Public-Works/PublicWorks.html</a:t>
            </a:r>
            <a:r>
              <a:rPr lang="en-US" sz="1800" kern="1200" dirty="0">
                <a:solidFill>
                  <a:srgbClr val="333333"/>
                </a:solidFill>
                <a:ea typeface="+mn-ea"/>
                <a:cs typeface="Arial" panose="020B0604020202020204" pitchFamily="34" charset="0"/>
              </a:rPr>
              <a:t>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It will be the responsibility of each bidder to obtain a bid proposal package in sufficient time to fulfill requirements therein. Bid proposal packages are obtainable only by prequalified contractors, who have attended the mandatory pre-bid conference and are licensed in the State of California with an “A” or “B” license, and who are registered with the DIR to bid public works projects. </a:t>
            </a:r>
          </a:p>
          <a:p>
            <a:pPr eaLnBrk="1" fontAlgn="auto" hangingPunct="1">
              <a:lnSpc>
                <a:spcPct val="90000"/>
              </a:lnSpc>
              <a:spcBef>
                <a:spcPts val="1000"/>
              </a:spcBef>
              <a:spcAft>
                <a:spcPts val="0"/>
              </a:spcAft>
              <a:defRPr/>
            </a:pPr>
            <a:r>
              <a:rPr lang="en-US" sz="1800" kern="1200" dirty="0">
                <a:solidFill>
                  <a:srgbClr val="333333"/>
                </a:solidFill>
                <a:ea typeface="+mn-ea"/>
                <a:cs typeface="Arial" panose="020B0604020202020204" pitchFamily="34" charset="0"/>
              </a:rPr>
              <a:t>The bid packages must be requested from the University by contacting Rhonda Willson via email at: </a:t>
            </a:r>
            <a:r>
              <a:rPr lang="en-US" sz="1800" kern="1200" dirty="0">
                <a:solidFill>
                  <a:srgbClr val="333333"/>
                </a:solidFill>
                <a:ea typeface="+mn-ea"/>
                <a:cs typeface="Arial" panose="020B0604020202020204" pitchFamily="34" charset="0"/>
                <a:hlinkClick r:id="rId3"/>
              </a:rPr>
              <a:t>rwillson@csustan.edu</a:t>
            </a:r>
            <a:r>
              <a:rPr lang="en-US" sz="1800" kern="1200" dirty="0">
                <a:solidFill>
                  <a:srgbClr val="333333"/>
                </a:solidFill>
                <a:ea typeface="+mn-ea"/>
                <a:cs typeface="Arial" panose="020B0604020202020204" pitchFamily="34" charset="0"/>
              </a:rPr>
              <a:t> . </a:t>
            </a:r>
            <a:r>
              <a:rPr lang="en-US" sz="1800" b="1" u="sng" kern="1200" dirty="0">
                <a:solidFill>
                  <a:srgbClr val="333333"/>
                </a:solidFill>
                <a:ea typeface="+mn-ea"/>
                <a:cs typeface="Arial" panose="020B0604020202020204" pitchFamily="34" charset="0"/>
              </a:rPr>
              <a:t>You must provide your CSU Prequalification letter as part of this request.</a:t>
            </a:r>
          </a:p>
          <a:p>
            <a:pPr eaLnBrk="1" fontAlgn="auto" hangingPunct="1">
              <a:lnSpc>
                <a:spcPct val="90000"/>
              </a:lnSpc>
              <a:spcBef>
                <a:spcPts val="1000"/>
              </a:spcBef>
              <a:spcAft>
                <a:spcPts val="0"/>
              </a:spcAft>
              <a:defRPr/>
            </a:pPr>
            <a:endParaRPr lang="en-US" sz="1800" kern="1200" dirty="0">
              <a:solidFill>
                <a:srgbClr val="333333"/>
              </a:solidFill>
              <a:ea typeface="+mn-ea"/>
              <a:cs typeface="Arial" panose="020B0604020202020204" pitchFamily="34" charset="0"/>
            </a:endParaRPr>
          </a:p>
          <a:p>
            <a:pPr eaLnBrk="1" fontAlgn="auto" hangingPunct="1">
              <a:lnSpc>
                <a:spcPct val="90000"/>
              </a:lnSpc>
              <a:spcBef>
                <a:spcPts val="1000"/>
              </a:spcBef>
              <a:spcAft>
                <a:spcPts val="0"/>
              </a:spcAft>
              <a:defRPr/>
            </a:pPr>
            <a:endParaRPr lang="en-US" sz="1800" b="1" u="sng" kern="1200" dirty="0">
              <a:solidFill>
                <a:srgbClr val="333333"/>
              </a:solidFill>
              <a:ea typeface="+mn-ea"/>
              <a:cs typeface="Arial" panose="020B0604020202020204" pitchFamily="34" charset="0"/>
            </a:endParaRPr>
          </a:p>
          <a:p>
            <a:pPr marL="0" indent="0">
              <a:buFont typeface="Times" panose="02020603050405020304" pitchFamily="18" charset="0"/>
              <a:buNone/>
              <a:defRPr/>
            </a:pPr>
            <a:endParaRPr lang="en-US" altLang="en-US" sz="2200" dirty="0">
              <a:ea typeface="ＭＳ Ｐゴシック" panose="020B0600070205080204"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5">
            <a:extLst>
              <a:ext uri="{FF2B5EF4-FFF2-40B4-BE49-F238E27FC236}">
                <a16:creationId xmlns:a16="http://schemas.microsoft.com/office/drawing/2014/main" id="{A718285C-A92E-2D8B-B386-56DF990D3AD9}"/>
              </a:ext>
            </a:extLst>
          </p:cNvPr>
          <p:cNvSpPr>
            <a:spLocks noGrp="1" noChangeArrowheads="1"/>
          </p:cNvSpPr>
          <p:nvPr>
            <p:ph type="title"/>
          </p:nvPr>
        </p:nvSpPr>
        <p:spPr>
          <a:xfrm>
            <a:off x="457200" y="1143000"/>
            <a:ext cx="8229600" cy="461963"/>
          </a:xfrm>
        </p:spPr>
        <p:txBody>
          <a:bodyPr/>
          <a:lstStyle/>
          <a:p>
            <a:pPr algn="ctr"/>
            <a:br>
              <a:rPr lang="en-US" altLang="en-US">
                <a:ea typeface="ＭＳ Ｐゴシック" panose="020B0600070205080204" pitchFamily="34" charset="-128"/>
              </a:rPr>
            </a:br>
            <a:r>
              <a:rPr lang="en-US" altLang="en-US" sz="2800">
                <a:ea typeface="ＭＳ Ｐゴシック" panose="020B0600070205080204" pitchFamily="34" charset="-128"/>
              </a:rPr>
              <a:t>Scope of Work</a:t>
            </a:r>
            <a:endParaRPr lang="en-US" altLang="en-US">
              <a:ea typeface="ＭＳ Ｐゴシック" panose="020B0600070205080204" pitchFamily="34" charset="-128"/>
            </a:endParaRPr>
          </a:p>
        </p:txBody>
      </p:sp>
      <p:sp>
        <p:nvSpPr>
          <p:cNvPr id="11267" name="Content Placeholder 6">
            <a:extLst>
              <a:ext uri="{FF2B5EF4-FFF2-40B4-BE49-F238E27FC236}">
                <a16:creationId xmlns:a16="http://schemas.microsoft.com/office/drawing/2014/main" id="{FC436D2C-76E7-24C1-5712-3D691FA25E2E}"/>
              </a:ext>
            </a:extLst>
          </p:cNvPr>
          <p:cNvSpPr>
            <a:spLocks noGrp="1" noChangeArrowheads="1"/>
          </p:cNvSpPr>
          <p:nvPr>
            <p:ph idx="1"/>
          </p:nvPr>
        </p:nvSpPr>
        <p:spPr>
          <a:xfrm>
            <a:off x="457200" y="1981200"/>
            <a:ext cx="8229600" cy="4419600"/>
          </a:xfrm>
        </p:spPr>
        <p:txBody>
          <a:bodyPr/>
          <a:lstStyle/>
          <a:p>
            <a:pPr marL="0" indent="0" eaLnBrk="1" fontAlgn="auto" hangingPunct="1">
              <a:lnSpc>
                <a:spcPct val="90000"/>
              </a:lnSpc>
              <a:spcBef>
                <a:spcPts val="1000"/>
              </a:spcBef>
              <a:spcAft>
                <a:spcPts val="0"/>
              </a:spcAft>
              <a:buNone/>
              <a:defRPr/>
            </a:pPr>
            <a:r>
              <a:rPr lang="en-US" sz="2000" kern="1200" dirty="0">
                <a:solidFill>
                  <a:prstClr val="black"/>
                </a:solidFill>
                <a:ea typeface="+mn-ea"/>
                <a:cs typeface="+mn-cs"/>
              </a:rPr>
              <a:t>The project consists of modifications to the existing lawn area, as delineated on the project drawing set.  Demolition includes excavation and removal of the existing landscaping, tree(s), irrigation, and subgrade to accommodate a groundwater recharge basin.  New work includes installation of a pump system consisting of three pumps within a fenced enclosure with privacy slats. The pump system shall be connected to the existing Warriors Pond discharge pipe with the option to bypass the proposed pump system.  </a:t>
            </a:r>
          </a:p>
          <a:p>
            <a:pPr marL="0" indent="0" eaLnBrk="1" fontAlgn="auto" hangingPunct="1">
              <a:lnSpc>
                <a:spcPct val="90000"/>
              </a:lnSpc>
              <a:spcBef>
                <a:spcPts val="1000"/>
              </a:spcBef>
              <a:spcAft>
                <a:spcPts val="0"/>
              </a:spcAft>
              <a:buNone/>
              <a:defRPr/>
            </a:pPr>
            <a:r>
              <a:rPr lang="en-US" sz="2000" kern="1200" dirty="0">
                <a:solidFill>
                  <a:prstClr val="black"/>
                </a:solidFill>
                <a:ea typeface="+mn-ea"/>
                <a:cs typeface="+mn-cs"/>
              </a:rPr>
              <a:t>All new controls shall be connected to the existing system for control and monitoring by central plant facility staff. </a:t>
            </a:r>
          </a:p>
        </p:txBody>
      </p:sp>
    </p:spTree>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30E87AE-C4BC-D47E-C8AE-6F5A750D840A}"/>
              </a:ext>
            </a:extLst>
          </p:cNvPr>
          <p:cNvSpPr>
            <a:spLocks noGrp="1" noChangeArrowheads="1"/>
          </p:cNvSpPr>
          <p:nvPr>
            <p:ph type="title"/>
          </p:nvPr>
        </p:nvSpPr>
        <p:spPr>
          <a:xfrm>
            <a:off x="455613" y="1143000"/>
            <a:ext cx="8229600" cy="457200"/>
          </a:xfrm>
        </p:spPr>
        <p:txBody>
          <a:bodyPr/>
          <a:lstStyle/>
          <a:p>
            <a:pPr algn="ctr" eaLnBrk="1" hangingPunct="1"/>
            <a:br>
              <a:rPr lang="en-US" altLang="en-US" sz="2800">
                <a:ea typeface="ＭＳ Ｐゴシック" panose="020B0600070205080204" pitchFamily="34" charset="-128"/>
              </a:rPr>
            </a:br>
            <a:br>
              <a:rPr lang="en-US" altLang="en-US" sz="2800">
                <a:ea typeface="ＭＳ Ｐゴシック" panose="020B0600070205080204" pitchFamily="34" charset="-128"/>
              </a:rPr>
            </a:br>
            <a:br>
              <a:rPr lang="en-US" altLang="en-US" sz="2800">
                <a:ea typeface="ＭＳ Ｐゴシック" panose="020B0600070205080204" pitchFamily="34" charset="-128"/>
              </a:rPr>
            </a:br>
            <a:r>
              <a:rPr lang="en-US" altLang="en-US" sz="2800">
                <a:ea typeface="ＭＳ Ｐゴシック" panose="020B0600070205080204" pitchFamily="34" charset="-128"/>
              </a:rPr>
              <a:t>Sample Forms</a:t>
            </a:r>
          </a:p>
        </p:txBody>
      </p:sp>
      <p:pic>
        <p:nvPicPr>
          <p:cNvPr id="15363" name="Content Placeholder 6">
            <a:extLst>
              <a:ext uri="{FF2B5EF4-FFF2-40B4-BE49-F238E27FC236}">
                <a16:creationId xmlns:a16="http://schemas.microsoft.com/office/drawing/2014/main" id="{C4D75DA0-F378-D7A9-6BBA-7C2A9DCD0FE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1601788"/>
            <a:ext cx="6400800" cy="4951412"/>
          </a:xfrm>
        </p:spPr>
      </p:pic>
    </p:spTree>
  </p:cSld>
  <p:clrMapOvr>
    <a:masterClrMapping/>
  </p:clrMapOvr>
  <p:transition spd="slow">
    <p:split orient="vert"/>
  </p:transition>
</p:sld>
</file>

<file path=ppt/theme/theme1.xml><?xml version="1.0" encoding="utf-8"?>
<a:theme xmlns:a="http://schemas.openxmlformats.org/drawingml/2006/main" name="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EEE18865432944B243D6FCD52DE21C" ma:contentTypeVersion="12" ma:contentTypeDescription="Create a new document." ma:contentTypeScope="" ma:versionID="9c0c10661c58d49d30ae51f8d48293d6">
  <xsd:schema xmlns:xsd="http://www.w3.org/2001/XMLSchema" xmlns:xs="http://www.w3.org/2001/XMLSchema" xmlns:p="http://schemas.microsoft.com/office/2006/metadata/properties" xmlns:ns3="e5ee8036-8250-4c97-b9b9-36786e772295" xmlns:ns4="848c3557-bcaa-4ad4-8b5e-06a98cb00379" targetNamespace="http://schemas.microsoft.com/office/2006/metadata/properties" ma:root="true" ma:fieldsID="82aff390ab1acee0449f31e17d8c1a62" ns3:_="" ns4:_="">
    <xsd:import namespace="e5ee8036-8250-4c97-b9b9-36786e772295"/>
    <xsd:import namespace="848c3557-bcaa-4ad4-8b5e-06a98cb0037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ee8036-8250-4c97-b9b9-36786e7722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8c3557-bcaa-4ad4-8b5e-06a98cb0037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EEE43E06-FD8B-4CC4-B6F6-2C18D987369E}">
  <ds:schemaRefs>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http://purl.org/dc/elements/1.1/"/>
    <ds:schemaRef ds:uri="848c3557-bcaa-4ad4-8b5e-06a98cb00379"/>
    <ds:schemaRef ds:uri="e5ee8036-8250-4c97-b9b9-36786e772295"/>
  </ds:schemaRefs>
</ds:datastoreItem>
</file>

<file path=customXml/itemProps2.xml><?xml version="1.0" encoding="utf-8"?>
<ds:datastoreItem xmlns:ds="http://schemas.openxmlformats.org/officeDocument/2006/customXml" ds:itemID="{DC9CE73D-C8F6-4EFF-AD0D-697F3EC8B9C5}">
  <ds:schemaRefs>
    <ds:schemaRef ds:uri="http://schemas.microsoft.com/sharepoint/v3/contenttype/forms"/>
  </ds:schemaRefs>
</ds:datastoreItem>
</file>

<file path=customXml/itemProps3.xml><?xml version="1.0" encoding="utf-8"?>
<ds:datastoreItem xmlns:ds="http://schemas.openxmlformats.org/officeDocument/2006/customXml" ds:itemID="{07A52242-D7FA-40E0-AEE4-5DD45B89D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ee8036-8250-4c97-b9b9-36786e772295"/>
    <ds:schemaRef ds:uri="848c3557-bcaa-4ad4-8b5e-06a98cb00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BBE5763-14B4-4B7B-AA5C-7705327AF688}">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19247</TotalTime>
  <Words>2031</Words>
  <Application>Microsoft Office PowerPoint</Application>
  <PresentationFormat>On-screen Show (4:3)</PresentationFormat>
  <Paragraphs>88</Paragraphs>
  <Slides>19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Times</vt:lpstr>
      <vt:lpstr>Times New Roman</vt:lpstr>
      <vt:lpstr>Default Design</vt:lpstr>
      <vt:lpstr>Groundwater Recharge Station Project  Project Number 21-381    </vt:lpstr>
      <vt:lpstr>Introductions</vt:lpstr>
      <vt:lpstr>Presentation Overview</vt:lpstr>
      <vt:lpstr>Notice to Contractors </vt:lpstr>
      <vt:lpstr>Notice to Contractors cont. d</vt:lpstr>
      <vt:lpstr>Notice to Contractors cont. d</vt:lpstr>
      <vt:lpstr>Notice to Contractors cont. d</vt:lpstr>
      <vt:lpstr> Scope of Work</vt:lpstr>
      <vt:lpstr>   Sample Forms</vt:lpstr>
      <vt:lpstr>   Sample Forms cont. d</vt:lpstr>
      <vt:lpstr>   Sample Forms cont. d</vt:lpstr>
      <vt:lpstr>Important Information</vt:lpstr>
      <vt:lpstr>Important Information cont. d</vt:lpstr>
      <vt:lpstr>Important Information cont. d</vt:lpstr>
      <vt:lpstr>Important Information cont. d</vt:lpstr>
      <vt:lpstr>Important Information cont. d</vt:lpstr>
      <vt:lpstr>PowerPoint Presentation</vt:lpstr>
      <vt:lpstr>Thank you </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Morrow, Roger</dc:creator>
  <cp:lastModifiedBy>Rhonda Willson</cp:lastModifiedBy>
  <cp:revision>249</cp:revision>
  <cp:lastPrinted>2023-09-20T21:43:55Z</cp:lastPrinted>
  <dcterms:created xsi:type="dcterms:W3CDTF">2000-10-09T15:40:46Z</dcterms:created>
  <dcterms:modified xsi:type="dcterms:W3CDTF">2023-09-29T16:59:03Z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AVUMZTVTVJW5-267-15</vt:lpwstr>
  </property>
  <property fmtid="{D5CDD505-2E9C-101B-9397-08002B2CF9AE}" pid="3" name="_dlc_DocIdItemGuid">
    <vt:lpwstr>f815a83d-8466-499a-b2a4-a68afc3a7dc9</vt:lpwstr>
  </property>
  <property fmtid="{D5CDD505-2E9C-101B-9397-08002B2CF9AE}" pid="4" name="_dlc_DocIdUrl">
    <vt:lpwstr>https://csyou.calstate.edu/Divisions-Orgs/URA/copy-center/_layouts/DocIdRedir.aspx?ID=AVUMZTVTVJW5-267-15, AVUMZTVTVJW5-267-15</vt:lpwstr>
  </property>
  <property fmtid="{D5CDD505-2E9C-101B-9397-08002B2CF9AE}" pid="5" name="PublishingExpirationDate">
    <vt:lpwstr/>
  </property>
  <property fmtid="{D5CDD505-2E9C-101B-9397-08002B2CF9AE}" pid="6" name="PublishingStartDate">
    <vt:lpwstr/>
  </property>
  <property fmtid="{D5CDD505-2E9C-101B-9397-08002B2CF9AE}" pid="7" name="ContentTypeId">
    <vt:lpwstr>0x010100D2EEE18865432944B243D6FCD52DE21C</vt:lpwstr>
  </property>
</Properties>
</file>