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7"/>
  </p:notesMasterIdLst>
  <p:handoutMasterIdLst>
    <p:handoutMasterId r:id="rId28"/>
  </p:handoutMasterIdLst>
  <p:sldIdLst>
    <p:sldId id="282" r:id="rId5"/>
    <p:sldId id="338" r:id="rId6"/>
    <p:sldId id="324" r:id="rId7"/>
    <p:sldId id="284" r:id="rId8"/>
    <p:sldId id="275" r:id="rId9"/>
    <p:sldId id="318" r:id="rId10"/>
    <p:sldId id="320" r:id="rId11"/>
    <p:sldId id="325" r:id="rId12"/>
    <p:sldId id="335" r:id="rId13"/>
    <p:sldId id="336" r:id="rId14"/>
    <p:sldId id="337" r:id="rId15"/>
    <p:sldId id="272" r:id="rId16"/>
    <p:sldId id="273" r:id="rId17"/>
    <p:sldId id="327" r:id="rId18"/>
    <p:sldId id="317" r:id="rId19"/>
    <p:sldId id="328" r:id="rId20"/>
    <p:sldId id="329" r:id="rId21"/>
    <p:sldId id="330" r:id="rId22"/>
    <p:sldId id="331" r:id="rId23"/>
    <p:sldId id="332" r:id="rId24"/>
    <p:sldId id="333" r:id="rId25"/>
    <p:sldId id="334" r:id="rId26"/>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Georgia" panose="02040502050405020303" pitchFamily="18" charset="0"/>
      <p:regular r:id="rId33"/>
      <p:bold r:id="rId34"/>
      <p:italic r:id="rId35"/>
      <p:boldItalic r:id="rId36"/>
    </p:embeddedFont>
    <p:embeddedFont>
      <p:font typeface="Gloucester MT Extra Condensed" panose="02030808020601010101" pitchFamily="18" charset="77"/>
      <p:regular r:id="rId37"/>
    </p:embeddedFont>
    <p:embeddedFont>
      <p:font typeface="League Gothic Condensed" pitchFamily="2" charset="77"/>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2238"/>
    <a:srgbClr val="58595B"/>
    <a:srgbClr val="FFD100"/>
    <a:srgbClr val="C10230"/>
    <a:srgbClr val="831B2C"/>
    <a:srgbClr val="FBCC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21" autoAdjust="0"/>
    <p:restoredTop sz="86395" autoAdjust="0"/>
  </p:normalViewPr>
  <p:slideViewPr>
    <p:cSldViewPr snapToGrid="0" snapToObjects="1" showGuides="1">
      <p:cViewPr>
        <p:scale>
          <a:sx n="247" d="100"/>
          <a:sy n="247" d="100"/>
        </p:scale>
        <p:origin x="-4248" y="-27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2C84B9-65E8-8B43-8502-14589D2FB1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72B70D2-C9B3-6E41-B690-9DE8C6DB3C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9E4384-0FA6-B247-AA14-1B199AE2E023}" type="datetimeFigureOut">
              <a:rPr lang="en-US" smtClean="0"/>
              <a:t>11/17/23</a:t>
            </a:fld>
            <a:endParaRPr lang="en-US" dirty="0"/>
          </a:p>
        </p:txBody>
      </p:sp>
      <p:sp>
        <p:nvSpPr>
          <p:cNvPr id="4" name="Footer Placeholder 3">
            <a:extLst>
              <a:ext uri="{FF2B5EF4-FFF2-40B4-BE49-F238E27FC236}">
                <a16:creationId xmlns:a16="http://schemas.microsoft.com/office/drawing/2014/main" id="{FED361F8-F4BD-DA47-9B63-803B8BD85A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C73A271-E2BC-664C-93C0-D8ADEF33D9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277AB9-5DF2-804F-8810-B4EE1F5C30D8}" type="slidenum">
              <a:rPr lang="en-US" smtClean="0"/>
              <a:t>‹#›</a:t>
            </a:fld>
            <a:endParaRPr lang="en-US" dirty="0"/>
          </a:p>
        </p:txBody>
      </p:sp>
    </p:spTree>
    <p:extLst>
      <p:ext uri="{BB962C8B-B14F-4D97-AF65-F5344CB8AC3E}">
        <p14:creationId xmlns:p14="http://schemas.microsoft.com/office/powerpoint/2010/main" val="3450915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ACB896-1A27-4D93-969C-65822D5F083F}" type="datetimeFigureOut">
              <a:rPr lang="en-US" smtClean="0"/>
              <a:t>11/17/23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D48C4A-1476-444A-AB0D-730D26816B34}" type="slidenum">
              <a:rPr lang="en-US" smtClean="0"/>
              <a:t>‹#›</a:t>
            </a:fld>
            <a:endParaRPr lang="en-US"/>
          </a:p>
        </p:txBody>
      </p:sp>
    </p:spTree>
    <p:extLst>
      <p:ext uri="{BB962C8B-B14F-4D97-AF65-F5344CB8AC3E}">
        <p14:creationId xmlns:p14="http://schemas.microsoft.com/office/powerpoint/2010/main" val="1499210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D48C4A-1476-444A-AB0D-730D26816B34}" type="slidenum">
              <a:rPr lang="en-US" smtClean="0"/>
              <a:t>1</a:t>
            </a:fld>
            <a:endParaRPr lang="en-US"/>
          </a:p>
        </p:txBody>
      </p:sp>
    </p:spTree>
    <p:extLst>
      <p:ext uri="{BB962C8B-B14F-4D97-AF65-F5344CB8AC3E}">
        <p14:creationId xmlns:p14="http://schemas.microsoft.com/office/powerpoint/2010/main" val="857220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D48C4A-1476-444A-AB0D-730D26816B34}" type="slidenum">
              <a:rPr lang="en-US" smtClean="0"/>
              <a:t>2</a:t>
            </a:fld>
            <a:endParaRPr lang="en-US"/>
          </a:p>
        </p:txBody>
      </p:sp>
    </p:spTree>
    <p:extLst>
      <p:ext uri="{BB962C8B-B14F-4D97-AF65-F5344CB8AC3E}">
        <p14:creationId xmlns:p14="http://schemas.microsoft.com/office/powerpoint/2010/main" val="2452685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p:txBody>
      </p:sp>
      <p:sp>
        <p:nvSpPr>
          <p:cNvPr id="4" name="Slide Number Placeholder 3"/>
          <p:cNvSpPr>
            <a:spLocks noGrp="1"/>
          </p:cNvSpPr>
          <p:nvPr>
            <p:ph type="sldNum" sz="quarter" idx="5"/>
          </p:nvPr>
        </p:nvSpPr>
        <p:spPr/>
        <p:txBody>
          <a:bodyPr/>
          <a:lstStyle/>
          <a:p>
            <a:fld id="{A5D48C4A-1476-444A-AB0D-730D26816B34}" type="slidenum">
              <a:rPr lang="en-US" smtClean="0"/>
              <a:t>4</a:t>
            </a:fld>
            <a:endParaRPr lang="en-US"/>
          </a:p>
        </p:txBody>
      </p:sp>
    </p:spTree>
    <p:extLst>
      <p:ext uri="{BB962C8B-B14F-4D97-AF65-F5344CB8AC3E}">
        <p14:creationId xmlns:p14="http://schemas.microsoft.com/office/powerpoint/2010/main" val="438966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D48C4A-1476-444A-AB0D-730D26816B34}" type="slidenum">
              <a:rPr lang="en-US" smtClean="0"/>
              <a:t>5</a:t>
            </a:fld>
            <a:endParaRPr lang="en-US"/>
          </a:p>
        </p:txBody>
      </p:sp>
    </p:spTree>
    <p:extLst>
      <p:ext uri="{BB962C8B-B14F-4D97-AF65-F5344CB8AC3E}">
        <p14:creationId xmlns:p14="http://schemas.microsoft.com/office/powerpoint/2010/main" val="3234271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D48C4A-1476-444A-AB0D-730D26816B34}" type="slidenum">
              <a:rPr lang="en-US" smtClean="0"/>
              <a:t>6</a:t>
            </a:fld>
            <a:endParaRPr lang="en-US"/>
          </a:p>
        </p:txBody>
      </p:sp>
    </p:spTree>
    <p:extLst>
      <p:ext uri="{BB962C8B-B14F-4D97-AF65-F5344CB8AC3E}">
        <p14:creationId xmlns:p14="http://schemas.microsoft.com/office/powerpoint/2010/main" val="3771109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D48C4A-1476-444A-AB0D-730D26816B34}" type="slidenum">
              <a:rPr lang="en-US" smtClean="0"/>
              <a:t>7</a:t>
            </a:fld>
            <a:endParaRPr lang="en-US"/>
          </a:p>
        </p:txBody>
      </p:sp>
    </p:spTree>
    <p:extLst>
      <p:ext uri="{BB962C8B-B14F-4D97-AF65-F5344CB8AC3E}">
        <p14:creationId xmlns:p14="http://schemas.microsoft.com/office/powerpoint/2010/main" val="1518753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D48C4A-1476-444A-AB0D-730D26816B34}" type="slidenum">
              <a:rPr lang="en-US" smtClean="0"/>
              <a:t>8</a:t>
            </a:fld>
            <a:endParaRPr lang="en-US"/>
          </a:p>
        </p:txBody>
      </p:sp>
    </p:spTree>
    <p:extLst>
      <p:ext uri="{BB962C8B-B14F-4D97-AF65-F5344CB8AC3E}">
        <p14:creationId xmlns:p14="http://schemas.microsoft.com/office/powerpoint/2010/main" val="482319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D48C4A-1476-444A-AB0D-730D26816B34}" type="slidenum">
              <a:rPr lang="en-US" smtClean="0"/>
              <a:t>9</a:t>
            </a:fld>
            <a:endParaRPr lang="en-US"/>
          </a:p>
        </p:txBody>
      </p:sp>
    </p:spTree>
    <p:extLst>
      <p:ext uri="{BB962C8B-B14F-4D97-AF65-F5344CB8AC3E}">
        <p14:creationId xmlns:p14="http://schemas.microsoft.com/office/powerpoint/2010/main" val="3455057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D48C4A-1476-444A-AB0D-730D26816B34}" type="slidenum">
              <a:rPr lang="en-US" smtClean="0"/>
              <a:t>11</a:t>
            </a:fld>
            <a:endParaRPr lang="en-US"/>
          </a:p>
        </p:txBody>
      </p:sp>
    </p:spTree>
    <p:extLst>
      <p:ext uri="{BB962C8B-B14F-4D97-AF65-F5344CB8AC3E}">
        <p14:creationId xmlns:p14="http://schemas.microsoft.com/office/powerpoint/2010/main" val="9615960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4E902A-AA41-9349-8035-6488F34F5A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546" y="-1270000"/>
            <a:ext cx="12413226" cy="8275484"/>
          </a:xfrm>
          <a:prstGeom prst="rect">
            <a:avLst/>
          </a:prstGeom>
        </p:spPr>
      </p:pic>
      <p:sp>
        <p:nvSpPr>
          <p:cNvPr id="2" name="Title 1">
            <a:extLst>
              <a:ext uri="{FF2B5EF4-FFF2-40B4-BE49-F238E27FC236}">
                <a16:creationId xmlns:a16="http://schemas.microsoft.com/office/drawing/2014/main" id="{F0318761-F521-F548-9212-ADBF11BD8107}"/>
              </a:ext>
            </a:extLst>
          </p:cNvPr>
          <p:cNvSpPr>
            <a:spLocks noGrp="1"/>
          </p:cNvSpPr>
          <p:nvPr>
            <p:ph type="ctrTitle" hasCustomPrompt="1"/>
          </p:nvPr>
        </p:nvSpPr>
        <p:spPr>
          <a:xfrm>
            <a:off x="1524000" y="1008806"/>
            <a:ext cx="9144000" cy="2387600"/>
          </a:xfrm>
        </p:spPr>
        <p:txBody>
          <a:bodyPr anchor="b">
            <a:normAutofit/>
          </a:bodyPr>
          <a:lstStyle>
            <a:lvl1pPr algn="ctr">
              <a:defRPr sz="9600" b="0" i="0">
                <a:solidFill>
                  <a:schemeClr val="bg1"/>
                </a:solidFill>
                <a:latin typeface="League Gothic Condensed" pitchFamily="2" charset="77"/>
              </a:defRPr>
            </a:lvl1pPr>
          </a:lstStyle>
          <a:p>
            <a:r>
              <a:rPr lang="en-US" dirty="0"/>
              <a:t>PowerPoint Template</a:t>
            </a:r>
          </a:p>
        </p:txBody>
      </p:sp>
      <p:sp>
        <p:nvSpPr>
          <p:cNvPr id="3" name="Subtitle 2">
            <a:extLst>
              <a:ext uri="{FF2B5EF4-FFF2-40B4-BE49-F238E27FC236}">
                <a16:creationId xmlns:a16="http://schemas.microsoft.com/office/drawing/2014/main" id="{B6CADE92-DE69-1F4E-9076-1B62B5845AC3}"/>
              </a:ext>
            </a:extLst>
          </p:cNvPr>
          <p:cNvSpPr>
            <a:spLocks noGrp="1"/>
          </p:cNvSpPr>
          <p:nvPr>
            <p:ph type="subTitle" idx="1" hasCustomPrompt="1"/>
          </p:nvPr>
        </p:nvSpPr>
        <p:spPr>
          <a:xfrm>
            <a:off x="1524000" y="3488481"/>
            <a:ext cx="9144000" cy="1655762"/>
          </a:xfrm>
        </p:spPr>
        <p:txBody>
          <a:bodyPr/>
          <a:lstStyle>
            <a:lvl1pPr marL="0" indent="0" algn="ctr">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sp>
        <p:nvSpPr>
          <p:cNvPr id="7" name="Rectangle 6">
            <a:extLst>
              <a:ext uri="{FF2B5EF4-FFF2-40B4-BE49-F238E27FC236}">
                <a16:creationId xmlns:a16="http://schemas.microsoft.com/office/drawing/2014/main" id="{D3C09329-715F-334F-AAF5-C42771ACA5F7}"/>
              </a:ext>
            </a:extLst>
          </p:cNvPr>
          <p:cNvSpPr/>
          <p:nvPr userDrawn="1"/>
        </p:nvSpPr>
        <p:spPr>
          <a:xfrm>
            <a:off x="359229" y="334735"/>
            <a:ext cx="11462657" cy="6155871"/>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3256C0F-6020-4347-B5DB-08F0B7340B4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98500" y="668338"/>
            <a:ext cx="2506816" cy="1099142"/>
          </a:xfrm>
          <a:prstGeom prst="rect">
            <a:avLst/>
          </a:prstGeom>
        </p:spPr>
      </p:pic>
      <p:pic>
        <p:nvPicPr>
          <p:cNvPr id="9" name="Picture 8">
            <a:extLst>
              <a:ext uri="{FF2B5EF4-FFF2-40B4-BE49-F238E27FC236}">
                <a16:creationId xmlns:a16="http://schemas.microsoft.com/office/drawing/2014/main" id="{D4DE64B0-4AA5-BE49-B354-43D02A31361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702950" y="4405905"/>
            <a:ext cx="1945999" cy="1841324"/>
          </a:xfrm>
          <a:prstGeom prst="rect">
            <a:avLst/>
          </a:prstGeom>
        </p:spPr>
      </p:pic>
    </p:spTree>
    <p:extLst>
      <p:ext uri="{BB962C8B-B14F-4D97-AF65-F5344CB8AC3E}">
        <p14:creationId xmlns:p14="http://schemas.microsoft.com/office/powerpoint/2010/main" val="767273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7B76B2-D0C0-B742-A4F6-657CBADAA6D0}"/>
              </a:ext>
            </a:extLst>
          </p:cNvPr>
          <p:cNvPicPr>
            <a:picLocks noChangeAspect="1"/>
          </p:cNvPicPr>
          <p:nvPr userDrawn="1"/>
        </p:nvPicPr>
        <p:blipFill>
          <a:blip r:embed="rId2"/>
          <a:stretch>
            <a:fillRect/>
          </a:stretch>
        </p:blipFill>
        <p:spPr>
          <a:xfrm rot="10800000">
            <a:off x="5111608" y="-76994"/>
            <a:ext cx="7728244" cy="4351338"/>
          </a:xfrm>
          <a:prstGeom prst="rect">
            <a:avLst/>
          </a:prstGeom>
        </p:spPr>
      </p:pic>
      <p:pic>
        <p:nvPicPr>
          <p:cNvPr id="12" name="Picture 11">
            <a:extLst>
              <a:ext uri="{FF2B5EF4-FFF2-40B4-BE49-F238E27FC236}">
                <a16:creationId xmlns:a16="http://schemas.microsoft.com/office/drawing/2014/main" id="{4B887BEF-B071-4E47-AF7D-396A9DCACE2E}"/>
              </a:ext>
            </a:extLst>
          </p:cNvPr>
          <p:cNvPicPr>
            <a:picLocks noChangeAspect="1"/>
          </p:cNvPicPr>
          <p:nvPr userDrawn="1"/>
        </p:nvPicPr>
        <p:blipFill>
          <a:blip r:embed="rId2"/>
          <a:stretch>
            <a:fillRect/>
          </a:stretch>
        </p:blipFill>
        <p:spPr>
          <a:xfrm>
            <a:off x="4463754" y="2506661"/>
            <a:ext cx="7728244" cy="4351338"/>
          </a:xfrm>
          <a:prstGeom prst="rect">
            <a:avLst/>
          </a:prstGeom>
        </p:spPr>
      </p:pic>
      <p:pic>
        <p:nvPicPr>
          <p:cNvPr id="5" name="Picture 4">
            <a:extLst>
              <a:ext uri="{FF2B5EF4-FFF2-40B4-BE49-F238E27FC236}">
                <a16:creationId xmlns:a16="http://schemas.microsoft.com/office/drawing/2014/main" id="{2D417009-759E-6F4B-AD1A-FC935736E15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3051"/>
          <a:stretch/>
        </p:blipFill>
        <p:spPr>
          <a:xfrm>
            <a:off x="-1898065" y="-162370"/>
            <a:ext cx="7994065" cy="6540685"/>
          </a:xfrm>
          <a:prstGeom prst="rect">
            <a:avLst/>
          </a:prstGeom>
        </p:spPr>
      </p:pic>
      <p:sp>
        <p:nvSpPr>
          <p:cNvPr id="2" name="Title 1">
            <a:extLst>
              <a:ext uri="{FF2B5EF4-FFF2-40B4-BE49-F238E27FC236}">
                <a16:creationId xmlns:a16="http://schemas.microsoft.com/office/drawing/2014/main" id="{56CE9BA4-D2EB-3A4F-A214-A15E44E33882}"/>
              </a:ext>
            </a:extLst>
          </p:cNvPr>
          <p:cNvSpPr>
            <a:spLocks noGrp="1"/>
          </p:cNvSpPr>
          <p:nvPr>
            <p:ph type="title" hasCustomPrompt="1"/>
          </p:nvPr>
        </p:nvSpPr>
        <p:spPr>
          <a:xfrm>
            <a:off x="6400800" y="365125"/>
            <a:ext cx="5457825" cy="1325563"/>
          </a:xfrm>
        </p:spPr>
        <p:txBody>
          <a:bodyPr>
            <a:normAutofit/>
          </a:bodyPr>
          <a:lstStyle>
            <a:lvl1pPr>
              <a:defRPr sz="8000" b="0" i="0">
                <a:latin typeface="League Gothic Condensed" pitchFamily="2" charset="77"/>
              </a:defRPr>
            </a:lvl1pPr>
          </a:lstStyle>
          <a:p>
            <a:r>
              <a:rPr lang="en-US" dirty="0"/>
              <a:t>Headline</a:t>
            </a:r>
          </a:p>
        </p:txBody>
      </p:sp>
      <p:pic>
        <p:nvPicPr>
          <p:cNvPr id="6" name="Picture 5">
            <a:extLst>
              <a:ext uri="{FF2B5EF4-FFF2-40B4-BE49-F238E27FC236}">
                <a16:creationId xmlns:a16="http://schemas.microsoft.com/office/drawing/2014/main" id="{58FB8C0A-79E2-A44F-8F31-F2AD3A976AD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6311900"/>
            <a:ext cx="12192000" cy="571500"/>
          </a:xfrm>
          <a:prstGeom prst="rect">
            <a:avLst/>
          </a:prstGeom>
        </p:spPr>
      </p:pic>
      <p:pic>
        <p:nvPicPr>
          <p:cNvPr id="8" name="Picture 7">
            <a:extLst>
              <a:ext uri="{FF2B5EF4-FFF2-40B4-BE49-F238E27FC236}">
                <a16:creationId xmlns:a16="http://schemas.microsoft.com/office/drawing/2014/main" id="{EB0280FE-5E78-0F45-8AFB-229E1E6FD9D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59336" y="673796"/>
            <a:ext cx="1945999" cy="1841324"/>
          </a:xfrm>
          <a:prstGeom prst="rect">
            <a:avLst/>
          </a:prstGeom>
        </p:spPr>
      </p:pic>
      <p:sp>
        <p:nvSpPr>
          <p:cNvPr id="11" name="Content Placeholder 2">
            <a:extLst>
              <a:ext uri="{FF2B5EF4-FFF2-40B4-BE49-F238E27FC236}">
                <a16:creationId xmlns:a16="http://schemas.microsoft.com/office/drawing/2014/main" id="{E9E28E3C-FD87-1349-885B-ACFE74C0818A}"/>
              </a:ext>
            </a:extLst>
          </p:cNvPr>
          <p:cNvSpPr>
            <a:spLocks noGrp="1"/>
          </p:cNvSpPr>
          <p:nvPr>
            <p:ph idx="1"/>
          </p:nvPr>
        </p:nvSpPr>
        <p:spPr>
          <a:xfrm>
            <a:off x="6400800" y="1825625"/>
            <a:ext cx="5457825" cy="4351338"/>
          </a:xfrm>
        </p:spPr>
        <p:txBody>
          <a:bodyPr/>
          <a:lstStyle>
            <a:lvl1pPr marL="228600" indent="-228600">
              <a:buClr>
                <a:srgbClr val="C10230"/>
              </a:buClr>
              <a:buFont typeface="Arial" panose="020B0604020202020204" pitchFamily="34" charset="0"/>
              <a:buChar char="•"/>
              <a:defRPr b="0" i="0"/>
            </a:lvl1pPr>
            <a:lvl2pPr marL="685800" indent="-228600">
              <a:buClr>
                <a:srgbClr val="C10230"/>
              </a:buClr>
              <a:buFont typeface="Arial" panose="020B0604020202020204" pitchFamily="34" charset="0"/>
              <a:buChar char="•"/>
              <a:defRPr b="0" i="0"/>
            </a:lvl2pPr>
            <a:lvl3pPr marL="1143000" indent="-228600">
              <a:buClr>
                <a:srgbClr val="C10230"/>
              </a:buClr>
              <a:buFont typeface="Arial" panose="020B0604020202020204" pitchFamily="34" charset="0"/>
              <a:buChar char="•"/>
              <a:defRPr b="0" i="0"/>
            </a:lvl3pPr>
            <a:lvl4pPr marL="1600200" indent="-228600">
              <a:buClr>
                <a:srgbClr val="C10230"/>
              </a:buClr>
              <a:buFont typeface="Arial" panose="020B0604020202020204" pitchFamily="34" charset="0"/>
              <a:buChar char="•"/>
              <a:defRPr b="0" i="0"/>
            </a:lvl4pPr>
            <a:lvl5pPr marL="2057400" indent="-228600">
              <a:buClr>
                <a:srgbClr val="C10230"/>
              </a:buClr>
              <a:buFont typeface="Arial" panose="020B0604020202020204" pitchFamily="34" charset="0"/>
              <a:buChar cha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1121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4FE1C1-F8BD-2446-807E-782EC84B2060}"/>
              </a:ext>
            </a:extLst>
          </p:cNvPr>
          <p:cNvPicPr>
            <a:picLocks noChangeAspect="1"/>
          </p:cNvPicPr>
          <p:nvPr userDrawn="1"/>
        </p:nvPicPr>
        <p:blipFill>
          <a:blip r:embed="rId2"/>
          <a:stretch>
            <a:fillRect/>
          </a:stretch>
        </p:blipFill>
        <p:spPr>
          <a:xfrm rot="10800000">
            <a:off x="-196992" y="-76994"/>
            <a:ext cx="7728244" cy="4351338"/>
          </a:xfrm>
          <a:prstGeom prst="rect">
            <a:avLst/>
          </a:prstGeom>
        </p:spPr>
      </p:pic>
      <p:pic>
        <p:nvPicPr>
          <p:cNvPr id="10" name="Picture 9">
            <a:extLst>
              <a:ext uri="{FF2B5EF4-FFF2-40B4-BE49-F238E27FC236}">
                <a16:creationId xmlns:a16="http://schemas.microsoft.com/office/drawing/2014/main" id="{43AD5F4E-218B-0C42-A4DF-FF5FEFE7C6A2}"/>
              </a:ext>
            </a:extLst>
          </p:cNvPr>
          <p:cNvPicPr>
            <a:picLocks noChangeAspect="1"/>
          </p:cNvPicPr>
          <p:nvPr userDrawn="1"/>
        </p:nvPicPr>
        <p:blipFill>
          <a:blip r:embed="rId2"/>
          <a:stretch>
            <a:fillRect/>
          </a:stretch>
        </p:blipFill>
        <p:spPr>
          <a:xfrm>
            <a:off x="-1289066" y="2506661"/>
            <a:ext cx="7728244" cy="4351338"/>
          </a:xfrm>
          <a:prstGeom prst="rect">
            <a:avLst/>
          </a:prstGeom>
        </p:spPr>
      </p:pic>
      <p:pic>
        <p:nvPicPr>
          <p:cNvPr id="6" name="Picture 5">
            <a:extLst>
              <a:ext uri="{FF2B5EF4-FFF2-40B4-BE49-F238E27FC236}">
                <a16:creationId xmlns:a16="http://schemas.microsoft.com/office/drawing/2014/main" id="{2F5C0FF1-ADF4-4D4F-B375-E7CA3DB05A8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33479"/>
          <a:stretch/>
        </p:blipFill>
        <p:spPr>
          <a:xfrm>
            <a:off x="6095999" y="-128188"/>
            <a:ext cx="8279371" cy="6520441"/>
          </a:xfrm>
          <a:prstGeom prst="rect">
            <a:avLst/>
          </a:prstGeom>
        </p:spPr>
      </p:pic>
      <p:pic>
        <p:nvPicPr>
          <p:cNvPr id="5" name="Picture 4">
            <a:extLst>
              <a:ext uri="{FF2B5EF4-FFF2-40B4-BE49-F238E27FC236}">
                <a16:creationId xmlns:a16="http://schemas.microsoft.com/office/drawing/2014/main" id="{4822AE2D-A75B-BE49-AC0D-876CD76978C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6311636"/>
            <a:ext cx="12192000" cy="571500"/>
          </a:xfrm>
          <a:prstGeom prst="rect">
            <a:avLst/>
          </a:prstGeom>
        </p:spPr>
      </p:pic>
      <p:sp>
        <p:nvSpPr>
          <p:cNvPr id="2" name="Title 1">
            <a:extLst>
              <a:ext uri="{FF2B5EF4-FFF2-40B4-BE49-F238E27FC236}">
                <a16:creationId xmlns:a16="http://schemas.microsoft.com/office/drawing/2014/main" id="{56CE9BA4-D2EB-3A4F-A214-A15E44E33882}"/>
              </a:ext>
            </a:extLst>
          </p:cNvPr>
          <p:cNvSpPr>
            <a:spLocks noGrp="1"/>
          </p:cNvSpPr>
          <p:nvPr>
            <p:ph type="title" hasCustomPrompt="1"/>
          </p:nvPr>
        </p:nvSpPr>
        <p:spPr>
          <a:xfrm>
            <a:off x="352748" y="365125"/>
            <a:ext cx="5457825" cy="1325563"/>
          </a:xfrm>
        </p:spPr>
        <p:txBody>
          <a:bodyPr>
            <a:normAutofit/>
          </a:bodyPr>
          <a:lstStyle>
            <a:lvl1pPr>
              <a:defRPr sz="8000" b="0" i="0">
                <a:latin typeface="League Gothic Condensed" pitchFamily="2" charset="77"/>
              </a:defRPr>
            </a:lvl1pPr>
          </a:lstStyle>
          <a:p>
            <a:r>
              <a:rPr lang="en-US" dirty="0"/>
              <a:t>Headline</a:t>
            </a:r>
          </a:p>
        </p:txBody>
      </p:sp>
      <p:sp>
        <p:nvSpPr>
          <p:cNvPr id="11" name="Content Placeholder 2">
            <a:extLst>
              <a:ext uri="{FF2B5EF4-FFF2-40B4-BE49-F238E27FC236}">
                <a16:creationId xmlns:a16="http://schemas.microsoft.com/office/drawing/2014/main" id="{FAE5589C-2A78-F645-B3C7-65759BE82E4A}"/>
              </a:ext>
            </a:extLst>
          </p:cNvPr>
          <p:cNvSpPr>
            <a:spLocks noGrp="1"/>
          </p:cNvSpPr>
          <p:nvPr>
            <p:ph idx="10"/>
          </p:nvPr>
        </p:nvSpPr>
        <p:spPr>
          <a:xfrm>
            <a:off x="352748" y="1825625"/>
            <a:ext cx="5457825" cy="4351338"/>
          </a:xfrm>
        </p:spPr>
        <p:txBody>
          <a:bodyPr/>
          <a:lstStyle>
            <a:lvl1pPr marL="228600" indent="-228600">
              <a:buClr>
                <a:srgbClr val="C10230"/>
              </a:buClr>
              <a:buFont typeface="Arial" panose="020B0604020202020204" pitchFamily="34" charset="0"/>
              <a:buChar char="•"/>
              <a:defRPr b="0" i="0"/>
            </a:lvl1pPr>
            <a:lvl2pPr marL="685800" indent="-228600">
              <a:buClr>
                <a:srgbClr val="C10230"/>
              </a:buClr>
              <a:buFont typeface="Arial" panose="020B0604020202020204" pitchFamily="34" charset="0"/>
              <a:buChar char="•"/>
              <a:defRPr b="0" i="0"/>
            </a:lvl2pPr>
            <a:lvl3pPr marL="1143000" indent="-228600">
              <a:buClr>
                <a:srgbClr val="C10230"/>
              </a:buClr>
              <a:buFont typeface="Arial" panose="020B0604020202020204" pitchFamily="34" charset="0"/>
              <a:buChar char="•"/>
              <a:defRPr b="0" i="0"/>
            </a:lvl3pPr>
            <a:lvl4pPr marL="1600200" indent="-228600">
              <a:buClr>
                <a:srgbClr val="C10230"/>
              </a:buClr>
              <a:buFont typeface="Arial" panose="020B0604020202020204" pitchFamily="34" charset="0"/>
              <a:buChar char="•"/>
              <a:defRPr b="0" i="0"/>
            </a:lvl4pPr>
            <a:lvl5pPr marL="2057400" indent="-228600">
              <a:buClr>
                <a:srgbClr val="C10230"/>
              </a:buClr>
              <a:buFont typeface="Arial" panose="020B0604020202020204" pitchFamily="34" charset="0"/>
              <a:buChar cha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10523915-A7FA-9A4F-B79A-4B198FE87ACD}"/>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598749" y="3761706"/>
            <a:ext cx="1945998" cy="1841324"/>
          </a:xfrm>
          <a:prstGeom prst="rect">
            <a:avLst/>
          </a:prstGeom>
        </p:spPr>
      </p:pic>
    </p:spTree>
    <p:extLst>
      <p:ext uri="{BB962C8B-B14F-4D97-AF65-F5344CB8AC3E}">
        <p14:creationId xmlns:p14="http://schemas.microsoft.com/office/powerpoint/2010/main" val="2327879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45C5D1-302E-1342-8C36-23E9B930281B}"/>
              </a:ext>
            </a:extLst>
          </p:cNvPr>
          <p:cNvPicPr>
            <a:picLocks noChangeAspect="1"/>
          </p:cNvPicPr>
          <p:nvPr userDrawn="1"/>
        </p:nvPicPr>
        <p:blipFill>
          <a:blip r:embed="rId2"/>
          <a:stretch>
            <a:fillRect/>
          </a:stretch>
        </p:blipFill>
        <p:spPr>
          <a:xfrm rot="10800000">
            <a:off x="-196992" y="-76994"/>
            <a:ext cx="7728244" cy="4351338"/>
          </a:xfrm>
          <a:prstGeom prst="rect">
            <a:avLst/>
          </a:prstGeom>
        </p:spPr>
      </p:pic>
      <p:pic>
        <p:nvPicPr>
          <p:cNvPr id="10" name="Picture 9">
            <a:extLst>
              <a:ext uri="{FF2B5EF4-FFF2-40B4-BE49-F238E27FC236}">
                <a16:creationId xmlns:a16="http://schemas.microsoft.com/office/drawing/2014/main" id="{9F432652-F675-A948-9F44-AAC4FDBD8AD0}"/>
              </a:ext>
            </a:extLst>
          </p:cNvPr>
          <p:cNvPicPr>
            <a:picLocks noChangeAspect="1"/>
          </p:cNvPicPr>
          <p:nvPr userDrawn="1"/>
        </p:nvPicPr>
        <p:blipFill>
          <a:blip r:embed="rId2"/>
          <a:stretch>
            <a:fillRect/>
          </a:stretch>
        </p:blipFill>
        <p:spPr>
          <a:xfrm>
            <a:off x="-1346815" y="2506661"/>
            <a:ext cx="7728244" cy="4351338"/>
          </a:xfrm>
          <a:prstGeom prst="rect">
            <a:avLst/>
          </a:prstGeom>
        </p:spPr>
      </p:pic>
      <p:pic>
        <p:nvPicPr>
          <p:cNvPr id="6" name="Picture 5">
            <a:extLst>
              <a:ext uri="{FF2B5EF4-FFF2-40B4-BE49-F238E27FC236}">
                <a16:creationId xmlns:a16="http://schemas.microsoft.com/office/drawing/2014/main" id="{2F5C0FF1-ADF4-4D4F-B375-E7CA3DB05A8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487361"/>
            <a:ext cx="6448748" cy="6858000"/>
          </a:xfrm>
          <a:prstGeom prst="rect">
            <a:avLst/>
          </a:prstGeom>
        </p:spPr>
      </p:pic>
      <p:sp>
        <p:nvSpPr>
          <p:cNvPr id="2" name="Title 1">
            <a:extLst>
              <a:ext uri="{FF2B5EF4-FFF2-40B4-BE49-F238E27FC236}">
                <a16:creationId xmlns:a16="http://schemas.microsoft.com/office/drawing/2014/main" id="{56CE9BA4-D2EB-3A4F-A214-A15E44E33882}"/>
              </a:ext>
            </a:extLst>
          </p:cNvPr>
          <p:cNvSpPr>
            <a:spLocks noGrp="1"/>
          </p:cNvSpPr>
          <p:nvPr>
            <p:ph type="title" hasCustomPrompt="1"/>
          </p:nvPr>
        </p:nvSpPr>
        <p:spPr>
          <a:xfrm>
            <a:off x="352748" y="365125"/>
            <a:ext cx="5457825" cy="1325563"/>
          </a:xfrm>
        </p:spPr>
        <p:txBody>
          <a:bodyPr>
            <a:normAutofit/>
          </a:bodyPr>
          <a:lstStyle>
            <a:lvl1pPr>
              <a:defRPr sz="8000" b="0" i="0">
                <a:latin typeface="League Gothic Condensed" pitchFamily="2" charset="77"/>
              </a:defRPr>
            </a:lvl1pPr>
          </a:lstStyle>
          <a:p>
            <a:r>
              <a:rPr lang="en-US" dirty="0"/>
              <a:t>Headline</a:t>
            </a:r>
          </a:p>
        </p:txBody>
      </p:sp>
      <p:pic>
        <p:nvPicPr>
          <p:cNvPr id="5" name="Picture 4">
            <a:extLst>
              <a:ext uri="{FF2B5EF4-FFF2-40B4-BE49-F238E27FC236}">
                <a16:creationId xmlns:a16="http://schemas.microsoft.com/office/drawing/2014/main" id="{4822AE2D-A75B-BE49-AC0D-876CD76978C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6311636"/>
            <a:ext cx="12192000" cy="571500"/>
          </a:xfrm>
          <a:prstGeom prst="rect">
            <a:avLst/>
          </a:prstGeom>
        </p:spPr>
      </p:pic>
      <p:sp>
        <p:nvSpPr>
          <p:cNvPr id="7" name="Content Placeholder 2">
            <a:extLst>
              <a:ext uri="{FF2B5EF4-FFF2-40B4-BE49-F238E27FC236}">
                <a16:creationId xmlns:a16="http://schemas.microsoft.com/office/drawing/2014/main" id="{309EB859-5C88-6C42-B802-A6443DB2FA98}"/>
              </a:ext>
            </a:extLst>
          </p:cNvPr>
          <p:cNvSpPr>
            <a:spLocks noGrp="1"/>
          </p:cNvSpPr>
          <p:nvPr>
            <p:ph idx="1"/>
          </p:nvPr>
        </p:nvSpPr>
        <p:spPr>
          <a:xfrm>
            <a:off x="352748" y="1825625"/>
            <a:ext cx="5457825" cy="4351338"/>
          </a:xfrm>
        </p:spPr>
        <p:txBody>
          <a:bodyPr/>
          <a:lstStyle>
            <a:lvl1pPr marL="228600" indent="-228600">
              <a:buClr>
                <a:srgbClr val="C10230"/>
              </a:buClr>
              <a:buFont typeface="Arial" panose="020B0604020202020204" pitchFamily="34" charset="0"/>
              <a:buChar char="•"/>
              <a:defRPr b="0" i="0"/>
            </a:lvl1pPr>
            <a:lvl2pPr marL="685800" indent="-228600">
              <a:buClr>
                <a:srgbClr val="C10230"/>
              </a:buClr>
              <a:buFont typeface="Arial" panose="020B0604020202020204" pitchFamily="34" charset="0"/>
              <a:buChar char="•"/>
              <a:defRPr b="0" i="0"/>
            </a:lvl2pPr>
            <a:lvl3pPr marL="1143000" indent="-228600">
              <a:buClr>
                <a:srgbClr val="C10230"/>
              </a:buClr>
              <a:buFont typeface="Arial" panose="020B0604020202020204" pitchFamily="34" charset="0"/>
              <a:buChar char="•"/>
              <a:defRPr b="0" i="0"/>
            </a:lvl3pPr>
            <a:lvl4pPr marL="1600200" indent="-228600">
              <a:buClr>
                <a:srgbClr val="C10230"/>
              </a:buClr>
              <a:buFont typeface="Arial" panose="020B0604020202020204" pitchFamily="34" charset="0"/>
              <a:buChar char="•"/>
              <a:defRPr b="0" i="0"/>
            </a:lvl4pPr>
            <a:lvl5pPr marL="2057400" indent="-228600">
              <a:buClr>
                <a:srgbClr val="C10230"/>
              </a:buClr>
              <a:buFont typeface="Arial" panose="020B0604020202020204" pitchFamily="34" charset="0"/>
              <a:buChar cha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2739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92CB3F-89D2-8D42-AB94-7898E3F609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188" y="-250722"/>
            <a:ext cx="12356822" cy="8237882"/>
          </a:xfrm>
          <a:prstGeom prst="rect">
            <a:avLst/>
          </a:prstGeom>
        </p:spPr>
      </p:pic>
      <p:sp>
        <p:nvSpPr>
          <p:cNvPr id="8" name="Rectangle 7">
            <a:extLst>
              <a:ext uri="{FF2B5EF4-FFF2-40B4-BE49-F238E27FC236}">
                <a16:creationId xmlns:a16="http://schemas.microsoft.com/office/drawing/2014/main" id="{1F8C1C40-3167-954A-AC3D-D21B771ED8FD}"/>
              </a:ext>
            </a:extLst>
          </p:cNvPr>
          <p:cNvSpPr/>
          <p:nvPr userDrawn="1"/>
        </p:nvSpPr>
        <p:spPr>
          <a:xfrm>
            <a:off x="359229" y="334735"/>
            <a:ext cx="11462657" cy="6155871"/>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D04D403E-5D33-784B-8FB5-978B58A2D79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98500" y="668338"/>
            <a:ext cx="2506816" cy="1099142"/>
          </a:xfrm>
          <a:prstGeom prst="rect">
            <a:avLst/>
          </a:prstGeom>
        </p:spPr>
      </p:pic>
      <p:sp>
        <p:nvSpPr>
          <p:cNvPr id="10" name="Title 1">
            <a:extLst>
              <a:ext uri="{FF2B5EF4-FFF2-40B4-BE49-F238E27FC236}">
                <a16:creationId xmlns:a16="http://schemas.microsoft.com/office/drawing/2014/main" id="{FBD1D6DC-1C45-344B-8DC1-EF2A06150779}"/>
              </a:ext>
            </a:extLst>
          </p:cNvPr>
          <p:cNvSpPr>
            <a:spLocks noGrp="1"/>
          </p:cNvSpPr>
          <p:nvPr>
            <p:ph type="ctrTitle"/>
          </p:nvPr>
        </p:nvSpPr>
        <p:spPr>
          <a:xfrm>
            <a:off x="1524000" y="1122363"/>
            <a:ext cx="9144000" cy="2387600"/>
          </a:xfrm>
        </p:spPr>
        <p:txBody>
          <a:bodyPr anchor="b"/>
          <a:lstStyle>
            <a:lvl1pPr algn="ctr">
              <a:defRPr sz="6000" b="0" i="0">
                <a:solidFill>
                  <a:schemeClr val="bg1"/>
                </a:solidFill>
                <a:latin typeface="League Gothic Condensed" pitchFamily="2" charset="77"/>
              </a:defRPr>
            </a:lvl1pPr>
          </a:lstStyle>
          <a:p>
            <a:r>
              <a:rPr lang="en-US" dirty="0"/>
              <a:t>Click to edit Master title style</a:t>
            </a:r>
          </a:p>
        </p:txBody>
      </p:sp>
      <p:sp>
        <p:nvSpPr>
          <p:cNvPr id="11" name="Subtitle 2">
            <a:extLst>
              <a:ext uri="{FF2B5EF4-FFF2-40B4-BE49-F238E27FC236}">
                <a16:creationId xmlns:a16="http://schemas.microsoft.com/office/drawing/2014/main" id="{AB4CD1B6-6791-0046-BF0A-910C3F0DB189}"/>
              </a:ext>
            </a:extLst>
          </p:cNvPr>
          <p:cNvSpPr>
            <a:spLocks noGrp="1"/>
          </p:cNvSpPr>
          <p:nvPr>
            <p:ph type="subTitle" idx="1"/>
          </p:nvPr>
        </p:nvSpPr>
        <p:spPr>
          <a:xfrm>
            <a:off x="1524000" y="3602038"/>
            <a:ext cx="9144000" cy="1655762"/>
          </a:xfrm>
        </p:spPr>
        <p:txBody>
          <a:bodyPr/>
          <a:lstStyle>
            <a:lvl1pPr marL="0" indent="0" algn="ctr">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62BE92A1-7826-F94D-B3B9-8E4D8D26196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598749" y="4429919"/>
            <a:ext cx="1945999" cy="1841324"/>
          </a:xfrm>
          <a:prstGeom prst="rect">
            <a:avLst/>
          </a:prstGeom>
        </p:spPr>
      </p:pic>
    </p:spTree>
    <p:extLst>
      <p:ext uri="{BB962C8B-B14F-4D97-AF65-F5344CB8AC3E}">
        <p14:creationId xmlns:p14="http://schemas.microsoft.com/office/powerpoint/2010/main" val="1476153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9" name="Picture 8" descr="A picture containing outdoor, stop, sign, standing&#10;&#10;Description automatically generated">
            <a:extLst>
              <a:ext uri="{FF2B5EF4-FFF2-40B4-BE49-F238E27FC236}">
                <a16:creationId xmlns:a16="http://schemas.microsoft.com/office/drawing/2014/main" id="{3ACECEB4-9B6F-9D40-97D1-A1B10D73DA9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73961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679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CC584B-9E6D-B44F-B5DD-95886035B4F9}"/>
              </a:ext>
            </a:extLst>
          </p:cNvPr>
          <p:cNvPicPr>
            <a:picLocks noChangeAspect="1"/>
          </p:cNvPicPr>
          <p:nvPr userDrawn="1"/>
        </p:nvPicPr>
        <p:blipFill>
          <a:blip r:embed="rId2"/>
          <a:stretch>
            <a:fillRect/>
          </a:stretch>
        </p:blipFill>
        <p:spPr>
          <a:xfrm rot="10800000">
            <a:off x="-196992" y="-76994"/>
            <a:ext cx="7728244" cy="4351338"/>
          </a:xfrm>
          <a:prstGeom prst="rect">
            <a:avLst/>
          </a:prstGeom>
        </p:spPr>
      </p:pic>
      <p:pic>
        <p:nvPicPr>
          <p:cNvPr id="14" name="Picture 13">
            <a:extLst>
              <a:ext uri="{FF2B5EF4-FFF2-40B4-BE49-F238E27FC236}">
                <a16:creationId xmlns:a16="http://schemas.microsoft.com/office/drawing/2014/main" id="{4010302A-DCE7-5946-8F0C-4CE1F5ABB0B8}"/>
              </a:ext>
            </a:extLst>
          </p:cNvPr>
          <p:cNvPicPr>
            <a:picLocks noChangeAspect="1"/>
          </p:cNvPicPr>
          <p:nvPr userDrawn="1"/>
        </p:nvPicPr>
        <p:blipFill>
          <a:blip r:embed="rId2"/>
          <a:stretch>
            <a:fillRect/>
          </a:stretch>
        </p:blipFill>
        <p:spPr>
          <a:xfrm>
            <a:off x="4463754" y="2506661"/>
            <a:ext cx="7728244" cy="4351338"/>
          </a:xfrm>
          <a:prstGeom prst="rect">
            <a:avLst/>
          </a:prstGeom>
        </p:spPr>
      </p:pic>
      <p:pic>
        <p:nvPicPr>
          <p:cNvPr id="13" name="Picture 12">
            <a:extLst>
              <a:ext uri="{FF2B5EF4-FFF2-40B4-BE49-F238E27FC236}">
                <a16:creationId xmlns:a16="http://schemas.microsoft.com/office/drawing/2014/main" id="{BB97C98F-0E1F-4648-8786-645ABBF2976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51458"/>
          <a:stretch/>
        </p:blipFill>
        <p:spPr>
          <a:xfrm>
            <a:off x="-5729748" y="-145026"/>
            <a:ext cx="9800302" cy="6533534"/>
          </a:xfrm>
          <a:prstGeom prst="rect">
            <a:avLst/>
          </a:prstGeom>
        </p:spPr>
      </p:pic>
      <p:sp>
        <p:nvSpPr>
          <p:cNvPr id="2" name="Title 1">
            <a:extLst>
              <a:ext uri="{FF2B5EF4-FFF2-40B4-BE49-F238E27FC236}">
                <a16:creationId xmlns:a16="http://schemas.microsoft.com/office/drawing/2014/main" id="{56CE9BA4-D2EB-3A4F-A214-A15E44E33882}"/>
              </a:ext>
            </a:extLst>
          </p:cNvPr>
          <p:cNvSpPr>
            <a:spLocks noGrp="1"/>
          </p:cNvSpPr>
          <p:nvPr>
            <p:ph type="title" hasCustomPrompt="1"/>
          </p:nvPr>
        </p:nvSpPr>
        <p:spPr>
          <a:xfrm>
            <a:off x="4478594" y="365125"/>
            <a:ext cx="7546258" cy="1325563"/>
          </a:xfrm>
        </p:spPr>
        <p:txBody>
          <a:bodyPr/>
          <a:lstStyle>
            <a:lvl1pPr>
              <a:defRPr sz="8000" b="0" i="0">
                <a:latin typeface="League Gothic Condensed" pitchFamily="2" charset="77"/>
              </a:defRPr>
            </a:lvl1pPr>
          </a:lstStyle>
          <a:p>
            <a:r>
              <a:rPr lang="en-US" dirty="0"/>
              <a:t>Headline</a:t>
            </a:r>
          </a:p>
        </p:txBody>
      </p:sp>
      <p:pic>
        <p:nvPicPr>
          <p:cNvPr id="9" name="Picture 8">
            <a:extLst>
              <a:ext uri="{FF2B5EF4-FFF2-40B4-BE49-F238E27FC236}">
                <a16:creationId xmlns:a16="http://schemas.microsoft.com/office/drawing/2014/main" id="{FE276DD8-1122-DA4D-8118-3A8E9CA7ACF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6316884"/>
            <a:ext cx="12192000" cy="571500"/>
          </a:xfrm>
          <a:prstGeom prst="rect">
            <a:avLst/>
          </a:prstGeom>
        </p:spPr>
      </p:pic>
      <p:sp>
        <p:nvSpPr>
          <p:cNvPr id="11" name="Content Placeholder 2">
            <a:extLst>
              <a:ext uri="{FF2B5EF4-FFF2-40B4-BE49-F238E27FC236}">
                <a16:creationId xmlns:a16="http://schemas.microsoft.com/office/drawing/2014/main" id="{64FBB1E1-737B-BF48-87B9-BFDF2E4B3DFE}"/>
              </a:ext>
            </a:extLst>
          </p:cNvPr>
          <p:cNvSpPr>
            <a:spLocks noGrp="1"/>
          </p:cNvSpPr>
          <p:nvPr>
            <p:ph idx="1"/>
          </p:nvPr>
        </p:nvSpPr>
        <p:spPr>
          <a:xfrm>
            <a:off x="4478594" y="1825625"/>
            <a:ext cx="7546258" cy="4351338"/>
          </a:xfrm>
        </p:spPr>
        <p:txBody>
          <a:bodyPr/>
          <a:lstStyle>
            <a:lvl1pPr marL="228600" indent="-228600">
              <a:buClr>
                <a:srgbClr val="C10230"/>
              </a:buClr>
              <a:buFont typeface="Arial" panose="020B0604020202020204" pitchFamily="34" charset="0"/>
              <a:buChar char="•"/>
              <a:defRPr b="0" i="0">
                <a:solidFill>
                  <a:srgbClr val="58595B"/>
                </a:solidFill>
              </a:defRPr>
            </a:lvl1pPr>
            <a:lvl2pPr marL="685800" indent="-228600">
              <a:buClr>
                <a:srgbClr val="C10230"/>
              </a:buClr>
              <a:buFont typeface="Arial" panose="020B0604020202020204" pitchFamily="34" charset="0"/>
              <a:buChar char="•"/>
              <a:defRPr b="0" i="0">
                <a:solidFill>
                  <a:srgbClr val="58595B"/>
                </a:solidFill>
              </a:defRPr>
            </a:lvl2pPr>
            <a:lvl3pPr marL="1143000" indent="-228600">
              <a:buClr>
                <a:srgbClr val="C10230"/>
              </a:buClr>
              <a:buFont typeface="Arial" panose="020B0604020202020204" pitchFamily="34" charset="0"/>
              <a:buChar char="•"/>
              <a:defRPr b="0" i="0">
                <a:solidFill>
                  <a:srgbClr val="58595B"/>
                </a:solidFill>
              </a:defRPr>
            </a:lvl3pPr>
            <a:lvl4pPr marL="1600200" indent="-228600">
              <a:buClr>
                <a:srgbClr val="C10230"/>
              </a:buClr>
              <a:buFont typeface="Arial" panose="020B0604020202020204" pitchFamily="34" charset="0"/>
              <a:buChar char="•"/>
              <a:defRPr b="0" i="0">
                <a:solidFill>
                  <a:srgbClr val="58595B"/>
                </a:solidFill>
              </a:defRPr>
            </a:lvl4pPr>
            <a:lvl5pPr marL="2057400" indent="-228600">
              <a:buClr>
                <a:srgbClr val="C10230"/>
              </a:buClr>
              <a:buFont typeface="Arial" panose="020B0604020202020204" pitchFamily="34" charset="0"/>
              <a:buChar char="•"/>
              <a:defRPr b="0" i="0">
                <a:solidFill>
                  <a:srgbClr val="58595B"/>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9CCEBEB0-AAEC-CB48-BDE8-E23C163D670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59336" y="673796"/>
            <a:ext cx="1945998" cy="1841324"/>
          </a:xfrm>
          <a:prstGeom prst="rect">
            <a:avLst/>
          </a:prstGeom>
        </p:spPr>
      </p:pic>
    </p:spTree>
    <p:extLst>
      <p:ext uri="{BB962C8B-B14F-4D97-AF65-F5344CB8AC3E}">
        <p14:creationId xmlns:p14="http://schemas.microsoft.com/office/powerpoint/2010/main" val="299728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31F0C0-CC92-AD47-A012-B9FA3BF5FF76}"/>
              </a:ext>
            </a:extLst>
          </p:cNvPr>
          <p:cNvPicPr>
            <a:picLocks noChangeAspect="1"/>
          </p:cNvPicPr>
          <p:nvPr userDrawn="1"/>
        </p:nvPicPr>
        <p:blipFill>
          <a:blip r:embed="rId2"/>
          <a:stretch>
            <a:fillRect/>
          </a:stretch>
        </p:blipFill>
        <p:spPr>
          <a:xfrm rot="10800000">
            <a:off x="-196992" y="-76994"/>
            <a:ext cx="7728244" cy="4351338"/>
          </a:xfrm>
          <a:prstGeom prst="rect">
            <a:avLst/>
          </a:prstGeom>
        </p:spPr>
      </p:pic>
      <p:pic>
        <p:nvPicPr>
          <p:cNvPr id="10" name="Picture 9">
            <a:extLst>
              <a:ext uri="{FF2B5EF4-FFF2-40B4-BE49-F238E27FC236}">
                <a16:creationId xmlns:a16="http://schemas.microsoft.com/office/drawing/2014/main" id="{D27420A0-CB06-884F-B43D-E13FDDEE8040}"/>
              </a:ext>
            </a:extLst>
          </p:cNvPr>
          <p:cNvPicPr>
            <a:picLocks noChangeAspect="1"/>
          </p:cNvPicPr>
          <p:nvPr userDrawn="1"/>
        </p:nvPicPr>
        <p:blipFill>
          <a:blip r:embed="rId2"/>
          <a:stretch>
            <a:fillRect/>
          </a:stretch>
        </p:blipFill>
        <p:spPr>
          <a:xfrm>
            <a:off x="4463754" y="2506661"/>
            <a:ext cx="7728244" cy="4351338"/>
          </a:xfrm>
          <a:prstGeom prst="rect">
            <a:avLst/>
          </a:prstGeom>
        </p:spPr>
      </p:pic>
      <p:pic>
        <p:nvPicPr>
          <p:cNvPr id="8" name="Picture 7">
            <a:extLst>
              <a:ext uri="{FF2B5EF4-FFF2-40B4-BE49-F238E27FC236}">
                <a16:creationId xmlns:a16="http://schemas.microsoft.com/office/drawing/2014/main" id="{3BA7781D-1852-714C-82CA-DE7999F52C4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85798"/>
          <a:stretch/>
        </p:blipFill>
        <p:spPr>
          <a:xfrm>
            <a:off x="-6254513" y="0"/>
            <a:ext cx="10305403" cy="6858000"/>
          </a:xfrm>
          <a:prstGeom prst="rect">
            <a:avLst/>
          </a:prstGeom>
        </p:spPr>
      </p:pic>
      <p:sp>
        <p:nvSpPr>
          <p:cNvPr id="16" name="Title 1">
            <a:extLst>
              <a:ext uri="{FF2B5EF4-FFF2-40B4-BE49-F238E27FC236}">
                <a16:creationId xmlns:a16="http://schemas.microsoft.com/office/drawing/2014/main" id="{D00807A0-DBCE-A24F-BE9F-4967D1A0EBD0}"/>
              </a:ext>
            </a:extLst>
          </p:cNvPr>
          <p:cNvSpPr>
            <a:spLocks noGrp="1"/>
          </p:cNvSpPr>
          <p:nvPr>
            <p:ph type="title" hasCustomPrompt="1"/>
          </p:nvPr>
        </p:nvSpPr>
        <p:spPr>
          <a:xfrm>
            <a:off x="4478594" y="365125"/>
            <a:ext cx="7546258" cy="1325563"/>
          </a:xfrm>
        </p:spPr>
        <p:txBody>
          <a:bodyPr>
            <a:normAutofit/>
          </a:bodyPr>
          <a:lstStyle>
            <a:lvl1pPr>
              <a:defRPr sz="8000" b="0" i="0">
                <a:latin typeface="League Gothic Condensed" pitchFamily="2" charset="77"/>
              </a:defRPr>
            </a:lvl1pPr>
          </a:lstStyle>
          <a:p>
            <a:r>
              <a:rPr lang="en-US" dirty="0"/>
              <a:t>Headline</a:t>
            </a:r>
          </a:p>
        </p:txBody>
      </p:sp>
      <p:pic>
        <p:nvPicPr>
          <p:cNvPr id="18" name="Picture 17">
            <a:extLst>
              <a:ext uri="{FF2B5EF4-FFF2-40B4-BE49-F238E27FC236}">
                <a16:creationId xmlns:a16="http://schemas.microsoft.com/office/drawing/2014/main" id="{9724FD7C-FC56-B746-8EC5-27139616BE3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6316884"/>
            <a:ext cx="12192000" cy="571500"/>
          </a:xfrm>
          <a:prstGeom prst="rect">
            <a:avLst/>
          </a:prstGeom>
        </p:spPr>
      </p:pic>
      <p:sp>
        <p:nvSpPr>
          <p:cNvPr id="19" name="Content Placeholder 2">
            <a:extLst>
              <a:ext uri="{FF2B5EF4-FFF2-40B4-BE49-F238E27FC236}">
                <a16:creationId xmlns:a16="http://schemas.microsoft.com/office/drawing/2014/main" id="{39227202-89A3-3244-9335-3A6EC95D8962}"/>
              </a:ext>
            </a:extLst>
          </p:cNvPr>
          <p:cNvSpPr>
            <a:spLocks noGrp="1"/>
          </p:cNvSpPr>
          <p:nvPr>
            <p:ph idx="1"/>
          </p:nvPr>
        </p:nvSpPr>
        <p:spPr>
          <a:xfrm>
            <a:off x="4478594" y="1825625"/>
            <a:ext cx="7546258" cy="4351338"/>
          </a:xfrm>
        </p:spPr>
        <p:txBody>
          <a:bodyPr/>
          <a:lstStyle>
            <a:lvl1pPr marL="228600" indent="-228600">
              <a:buClr>
                <a:srgbClr val="C10230"/>
              </a:buClr>
              <a:buFont typeface="Arial" panose="020B0604020202020204" pitchFamily="34" charset="0"/>
              <a:buChar char="•"/>
              <a:defRPr b="0" i="0">
                <a:solidFill>
                  <a:srgbClr val="58595B"/>
                </a:solidFill>
              </a:defRPr>
            </a:lvl1pPr>
            <a:lvl2pPr marL="685800" indent="-228600">
              <a:buClr>
                <a:srgbClr val="C10230"/>
              </a:buClr>
              <a:buFont typeface="Arial" panose="020B0604020202020204" pitchFamily="34" charset="0"/>
              <a:buChar char="•"/>
              <a:defRPr b="0" i="0">
                <a:solidFill>
                  <a:srgbClr val="58595B"/>
                </a:solidFill>
              </a:defRPr>
            </a:lvl2pPr>
            <a:lvl3pPr marL="1143000" indent="-228600">
              <a:buClr>
                <a:srgbClr val="C10230"/>
              </a:buClr>
              <a:buFont typeface="Arial" panose="020B0604020202020204" pitchFamily="34" charset="0"/>
              <a:buChar char="•"/>
              <a:defRPr b="0" i="0">
                <a:solidFill>
                  <a:srgbClr val="58595B"/>
                </a:solidFill>
              </a:defRPr>
            </a:lvl3pPr>
            <a:lvl4pPr marL="1600200" indent="-228600">
              <a:buClr>
                <a:srgbClr val="C10230"/>
              </a:buClr>
              <a:buFont typeface="Arial" panose="020B0604020202020204" pitchFamily="34" charset="0"/>
              <a:buChar char="•"/>
              <a:defRPr b="0" i="0">
                <a:solidFill>
                  <a:srgbClr val="58595B"/>
                </a:solidFill>
              </a:defRPr>
            </a:lvl4pPr>
            <a:lvl5pPr marL="2057400" indent="-228600">
              <a:buClr>
                <a:srgbClr val="C10230"/>
              </a:buClr>
              <a:buFont typeface="Arial" panose="020B0604020202020204" pitchFamily="34" charset="0"/>
              <a:buChar char="•"/>
              <a:defRPr b="0" i="0">
                <a:solidFill>
                  <a:srgbClr val="58595B"/>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6625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D8EDD7-5A09-944D-894A-3AC8D109A1E6}"/>
              </a:ext>
            </a:extLst>
          </p:cNvPr>
          <p:cNvPicPr>
            <a:picLocks noChangeAspect="1"/>
          </p:cNvPicPr>
          <p:nvPr userDrawn="1"/>
        </p:nvPicPr>
        <p:blipFill>
          <a:blip r:embed="rId2"/>
          <a:stretch>
            <a:fillRect/>
          </a:stretch>
        </p:blipFill>
        <p:spPr>
          <a:xfrm rot="10800000">
            <a:off x="-196992" y="-76994"/>
            <a:ext cx="7728244" cy="4351338"/>
          </a:xfrm>
          <a:prstGeom prst="rect">
            <a:avLst/>
          </a:prstGeom>
        </p:spPr>
      </p:pic>
      <p:pic>
        <p:nvPicPr>
          <p:cNvPr id="11" name="Picture 10">
            <a:extLst>
              <a:ext uri="{FF2B5EF4-FFF2-40B4-BE49-F238E27FC236}">
                <a16:creationId xmlns:a16="http://schemas.microsoft.com/office/drawing/2014/main" id="{0A2AA497-8BE2-8E44-89AE-D7EB0C7C8CC4}"/>
              </a:ext>
            </a:extLst>
          </p:cNvPr>
          <p:cNvPicPr>
            <a:picLocks noChangeAspect="1"/>
          </p:cNvPicPr>
          <p:nvPr userDrawn="1"/>
        </p:nvPicPr>
        <p:blipFill>
          <a:blip r:embed="rId2"/>
          <a:stretch>
            <a:fillRect/>
          </a:stretch>
        </p:blipFill>
        <p:spPr>
          <a:xfrm>
            <a:off x="788227" y="2506661"/>
            <a:ext cx="7728244" cy="4351338"/>
          </a:xfrm>
          <a:prstGeom prst="rect">
            <a:avLst/>
          </a:prstGeom>
        </p:spPr>
      </p:pic>
      <p:pic>
        <p:nvPicPr>
          <p:cNvPr id="13" name="Picture 12">
            <a:extLst>
              <a:ext uri="{FF2B5EF4-FFF2-40B4-BE49-F238E27FC236}">
                <a16:creationId xmlns:a16="http://schemas.microsoft.com/office/drawing/2014/main" id="{BB97C98F-0E1F-4648-8786-645ABBF2976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121443" y="-119641"/>
            <a:ext cx="4150317" cy="6528987"/>
          </a:xfrm>
          <a:prstGeom prst="rect">
            <a:avLst/>
          </a:prstGeom>
        </p:spPr>
      </p:pic>
      <p:sp>
        <p:nvSpPr>
          <p:cNvPr id="2" name="Title 1">
            <a:extLst>
              <a:ext uri="{FF2B5EF4-FFF2-40B4-BE49-F238E27FC236}">
                <a16:creationId xmlns:a16="http://schemas.microsoft.com/office/drawing/2014/main" id="{56CE9BA4-D2EB-3A4F-A214-A15E44E33882}"/>
              </a:ext>
            </a:extLst>
          </p:cNvPr>
          <p:cNvSpPr>
            <a:spLocks noGrp="1"/>
          </p:cNvSpPr>
          <p:nvPr>
            <p:ph type="title" hasCustomPrompt="1"/>
          </p:nvPr>
        </p:nvSpPr>
        <p:spPr>
          <a:xfrm>
            <a:off x="260555" y="365125"/>
            <a:ext cx="7546258" cy="1325563"/>
          </a:xfrm>
        </p:spPr>
        <p:txBody>
          <a:bodyPr>
            <a:normAutofit/>
          </a:bodyPr>
          <a:lstStyle>
            <a:lvl1pPr>
              <a:defRPr sz="8000" b="0" i="0">
                <a:solidFill>
                  <a:srgbClr val="A52238"/>
                </a:solidFill>
                <a:latin typeface="League Gothic Condensed" pitchFamily="2" charset="77"/>
              </a:defRPr>
            </a:lvl1pPr>
          </a:lstStyle>
          <a:p>
            <a:r>
              <a:rPr lang="en-US" dirty="0"/>
              <a:t>Headline</a:t>
            </a:r>
          </a:p>
        </p:txBody>
      </p:sp>
      <p:pic>
        <p:nvPicPr>
          <p:cNvPr id="10" name="Picture 9">
            <a:extLst>
              <a:ext uri="{FF2B5EF4-FFF2-40B4-BE49-F238E27FC236}">
                <a16:creationId xmlns:a16="http://schemas.microsoft.com/office/drawing/2014/main" id="{43EF2035-08FE-474C-B1B3-ED524F1024D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 y="6311611"/>
            <a:ext cx="12192000" cy="571500"/>
          </a:xfrm>
          <a:prstGeom prst="rect">
            <a:avLst/>
          </a:prstGeom>
        </p:spPr>
      </p:pic>
      <p:sp>
        <p:nvSpPr>
          <p:cNvPr id="14" name="Content Placeholder 2">
            <a:extLst>
              <a:ext uri="{FF2B5EF4-FFF2-40B4-BE49-F238E27FC236}">
                <a16:creationId xmlns:a16="http://schemas.microsoft.com/office/drawing/2014/main" id="{BBFD520F-77B9-D240-989B-1F71C518323E}"/>
              </a:ext>
            </a:extLst>
          </p:cNvPr>
          <p:cNvSpPr>
            <a:spLocks noGrp="1"/>
          </p:cNvSpPr>
          <p:nvPr>
            <p:ph idx="1"/>
          </p:nvPr>
        </p:nvSpPr>
        <p:spPr>
          <a:xfrm>
            <a:off x="260556" y="1825625"/>
            <a:ext cx="7546257" cy="4351338"/>
          </a:xfrm>
        </p:spPr>
        <p:txBody>
          <a:bodyPr/>
          <a:lstStyle>
            <a:lvl1pPr marL="228600" indent="-228600">
              <a:buClr>
                <a:srgbClr val="831B2C"/>
              </a:buClr>
              <a:buFont typeface="Arial" panose="020B0604020202020204" pitchFamily="34" charset="0"/>
              <a:buChar char="•"/>
              <a:defRPr b="0" i="0">
                <a:solidFill>
                  <a:srgbClr val="58595B"/>
                </a:solidFill>
              </a:defRPr>
            </a:lvl1pPr>
            <a:lvl2pPr marL="685800" indent="-228600">
              <a:buClr>
                <a:srgbClr val="831B2C"/>
              </a:buClr>
              <a:buFont typeface="Arial" panose="020B0604020202020204" pitchFamily="34" charset="0"/>
              <a:buChar char="•"/>
              <a:defRPr b="0" i="0">
                <a:solidFill>
                  <a:srgbClr val="58595B"/>
                </a:solidFill>
              </a:defRPr>
            </a:lvl2pPr>
            <a:lvl3pPr marL="1143000" indent="-228600">
              <a:buClr>
                <a:srgbClr val="831B2C"/>
              </a:buClr>
              <a:buFont typeface="Arial" panose="020B0604020202020204" pitchFamily="34" charset="0"/>
              <a:buChar char="•"/>
              <a:defRPr b="0" i="0">
                <a:solidFill>
                  <a:srgbClr val="58595B"/>
                </a:solidFill>
              </a:defRPr>
            </a:lvl3pPr>
            <a:lvl4pPr marL="1600200" indent="-228600">
              <a:buClr>
                <a:srgbClr val="831B2C"/>
              </a:buClr>
              <a:buFont typeface="Arial" panose="020B0604020202020204" pitchFamily="34" charset="0"/>
              <a:buChar char="•"/>
              <a:defRPr b="0" i="0">
                <a:solidFill>
                  <a:srgbClr val="58595B"/>
                </a:solidFill>
              </a:defRPr>
            </a:lvl4pPr>
            <a:lvl5pPr marL="2057400" indent="-228600">
              <a:buClr>
                <a:srgbClr val="831B2C"/>
              </a:buClr>
              <a:buFont typeface="Arial" panose="020B0604020202020204" pitchFamily="34" charset="0"/>
              <a:buChar char="•"/>
              <a:defRPr b="0" i="0">
                <a:solidFill>
                  <a:srgbClr val="58595B"/>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79D18B58-4C80-214C-B9B5-33AA50A5D24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02950" y="365125"/>
            <a:ext cx="1945998" cy="1841324"/>
          </a:xfrm>
          <a:prstGeom prst="rect">
            <a:avLst/>
          </a:prstGeom>
        </p:spPr>
      </p:pic>
    </p:spTree>
    <p:extLst>
      <p:ext uri="{BB962C8B-B14F-4D97-AF65-F5344CB8AC3E}">
        <p14:creationId xmlns:p14="http://schemas.microsoft.com/office/powerpoint/2010/main" val="2500635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1FFE73-1C1F-1B4C-B0B9-FA9078B77A13}"/>
              </a:ext>
            </a:extLst>
          </p:cNvPr>
          <p:cNvPicPr>
            <a:picLocks noChangeAspect="1"/>
          </p:cNvPicPr>
          <p:nvPr userDrawn="1"/>
        </p:nvPicPr>
        <p:blipFill>
          <a:blip r:embed="rId2"/>
          <a:stretch>
            <a:fillRect/>
          </a:stretch>
        </p:blipFill>
        <p:spPr>
          <a:xfrm rot="10800000">
            <a:off x="-196992" y="-76994"/>
            <a:ext cx="7728244" cy="4351338"/>
          </a:xfrm>
          <a:prstGeom prst="rect">
            <a:avLst/>
          </a:prstGeom>
        </p:spPr>
      </p:pic>
      <p:pic>
        <p:nvPicPr>
          <p:cNvPr id="10" name="Picture 9">
            <a:extLst>
              <a:ext uri="{FF2B5EF4-FFF2-40B4-BE49-F238E27FC236}">
                <a16:creationId xmlns:a16="http://schemas.microsoft.com/office/drawing/2014/main" id="{D28BE959-F129-284A-A059-D8797A257365}"/>
              </a:ext>
            </a:extLst>
          </p:cNvPr>
          <p:cNvPicPr>
            <a:picLocks noChangeAspect="1"/>
          </p:cNvPicPr>
          <p:nvPr userDrawn="1"/>
        </p:nvPicPr>
        <p:blipFill>
          <a:blip r:embed="rId2"/>
          <a:stretch>
            <a:fillRect/>
          </a:stretch>
        </p:blipFill>
        <p:spPr>
          <a:xfrm>
            <a:off x="536117" y="2506661"/>
            <a:ext cx="7728244" cy="4351338"/>
          </a:xfrm>
          <a:prstGeom prst="rect">
            <a:avLst/>
          </a:prstGeom>
        </p:spPr>
      </p:pic>
      <p:pic>
        <p:nvPicPr>
          <p:cNvPr id="8" name="Picture 7">
            <a:extLst>
              <a:ext uri="{FF2B5EF4-FFF2-40B4-BE49-F238E27FC236}">
                <a16:creationId xmlns:a16="http://schemas.microsoft.com/office/drawing/2014/main" id="{3BA7781D-1852-714C-82CA-DE7999F52C4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121446" y="0"/>
            <a:ext cx="4208205" cy="6858000"/>
          </a:xfrm>
          <a:prstGeom prst="rect">
            <a:avLst/>
          </a:prstGeom>
        </p:spPr>
      </p:pic>
      <p:sp>
        <p:nvSpPr>
          <p:cNvPr id="16" name="Title 1">
            <a:extLst>
              <a:ext uri="{FF2B5EF4-FFF2-40B4-BE49-F238E27FC236}">
                <a16:creationId xmlns:a16="http://schemas.microsoft.com/office/drawing/2014/main" id="{BD86E017-5CEE-9642-8543-9A4133E10E74}"/>
              </a:ext>
            </a:extLst>
          </p:cNvPr>
          <p:cNvSpPr>
            <a:spLocks noGrp="1"/>
          </p:cNvSpPr>
          <p:nvPr>
            <p:ph type="title" hasCustomPrompt="1"/>
          </p:nvPr>
        </p:nvSpPr>
        <p:spPr>
          <a:xfrm>
            <a:off x="260555" y="365125"/>
            <a:ext cx="7546258" cy="1325563"/>
          </a:xfrm>
        </p:spPr>
        <p:txBody>
          <a:bodyPr>
            <a:normAutofit/>
          </a:bodyPr>
          <a:lstStyle>
            <a:lvl1pPr>
              <a:defRPr sz="8000" b="0" i="0">
                <a:latin typeface="League Gothic Condensed" pitchFamily="2" charset="77"/>
              </a:defRPr>
            </a:lvl1pPr>
          </a:lstStyle>
          <a:p>
            <a:r>
              <a:rPr lang="en-US" dirty="0"/>
              <a:t>Headline</a:t>
            </a:r>
          </a:p>
        </p:txBody>
      </p:sp>
      <p:pic>
        <p:nvPicPr>
          <p:cNvPr id="18" name="Picture 17">
            <a:extLst>
              <a:ext uri="{FF2B5EF4-FFF2-40B4-BE49-F238E27FC236}">
                <a16:creationId xmlns:a16="http://schemas.microsoft.com/office/drawing/2014/main" id="{078DBBD9-E95F-3847-9D5C-1CCD2406B40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 y="6311611"/>
            <a:ext cx="12192000" cy="571500"/>
          </a:xfrm>
          <a:prstGeom prst="rect">
            <a:avLst/>
          </a:prstGeom>
        </p:spPr>
      </p:pic>
      <p:sp>
        <p:nvSpPr>
          <p:cNvPr id="19" name="Content Placeholder 2">
            <a:extLst>
              <a:ext uri="{FF2B5EF4-FFF2-40B4-BE49-F238E27FC236}">
                <a16:creationId xmlns:a16="http://schemas.microsoft.com/office/drawing/2014/main" id="{1ED45DB2-78CE-C448-AE5B-C6F68745E779}"/>
              </a:ext>
            </a:extLst>
          </p:cNvPr>
          <p:cNvSpPr>
            <a:spLocks noGrp="1"/>
          </p:cNvSpPr>
          <p:nvPr>
            <p:ph idx="1"/>
          </p:nvPr>
        </p:nvSpPr>
        <p:spPr>
          <a:xfrm>
            <a:off x="260555" y="1825625"/>
            <a:ext cx="7546258" cy="4351338"/>
          </a:xfrm>
        </p:spPr>
        <p:txBody>
          <a:bodyPr/>
          <a:lstStyle>
            <a:lvl1pPr marL="228600" indent="-228600">
              <a:buClr>
                <a:srgbClr val="C10230"/>
              </a:buClr>
              <a:buFont typeface="Arial" panose="020B0604020202020204" pitchFamily="34" charset="0"/>
              <a:buChar char="•"/>
              <a:defRPr b="0" i="0">
                <a:solidFill>
                  <a:srgbClr val="58595B"/>
                </a:solidFill>
              </a:defRPr>
            </a:lvl1pPr>
            <a:lvl2pPr marL="685800" indent="-228600">
              <a:buClr>
                <a:srgbClr val="C10230"/>
              </a:buClr>
              <a:buFont typeface="Arial" panose="020B0604020202020204" pitchFamily="34" charset="0"/>
              <a:buChar char="•"/>
              <a:defRPr b="0" i="0">
                <a:solidFill>
                  <a:srgbClr val="58595B"/>
                </a:solidFill>
              </a:defRPr>
            </a:lvl2pPr>
            <a:lvl3pPr marL="1143000" indent="-228600">
              <a:buClr>
                <a:srgbClr val="C10230"/>
              </a:buClr>
              <a:buFont typeface="Arial" panose="020B0604020202020204" pitchFamily="34" charset="0"/>
              <a:buChar char="•"/>
              <a:defRPr b="0" i="0">
                <a:solidFill>
                  <a:srgbClr val="58595B"/>
                </a:solidFill>
              </a:defRPr>
            </a:lvl3pPr>
            <a:lvl4pPr marL="1600200" indent="-228600">
              <a:buClr>
                <a:srgbClr val="C10230"/>
              </a:buClr>
              <a:buFont typeface="Arial" panose="020B0604020202020204" pitchFamily="34" charset="0"/>
              <a:buChar char="•"/>
              <a:defRPr b="0" i="0">
                <a:solidFill>
                  <a:srgbClr val="58595B"/>
                </a:solidFill>
              </a:defRPr>
            </a:lvl4pPr>
            <a:lvl5pPr marL="2057400" indent="-228600">
              <a:buClr>
                <a:srgbClr val="C10230"/>
              </a:buClr>
              <a:buFont typeface="Arial" panose="020B0604020202020204" pitchFamily="34" charset="0"/>
              <a:buChar char="•"/>
              <a:defRPr b="0" i="0">
                <a:solidFill>
                  <a:srgbClr val="58595B"/>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7036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366030-27A9-B246-A224-1EB383EFB1EE}"/>
              </a:ext>
            </a:extLst>
          </p:cNvPr>
          <p:cNvSpPr/>
          <p:nvPr userDrawn="1"/>
        </p:nvSpPr>
        <p:spPr>
          <a:xfrm>
            <a:off x="-162370" y="-401652"/>
            <a:ext cx="12673413" cy="7348008"/>
          </a:xfrm>
          <a:prstGeom prst="rect">
            <a:avLst/>
          </a:prstGeom>
          <a:solidFill>
            <a:srgbClr val="A522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AE8D4590-0855-394A-ACFB-EE967D3FFD4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0800000">
            <a:off x="-329928" y="-596573"/>
            <a:ext cx="6350000" cy="3571875"/>
          </a:xfrm>
          <a:prstGeom prst="rect">
            <a:avLst/>
          </a:prstGeom>
        </p:spPr>
      </p:pic>
      <p:pic>
        <p:nvPicPr>
          <p:cNvPr id="8" name="Picture 7">
            <a:extLst>
              <a:ext uri="{FF2B5EF4-FFF2-40B4-BE49-F238E27FC236}">
                <a16:creationId xmlns:a16="http://schemas.microsoft.com/office/drawing/2014/main" id="{9B62ED09-A7A5-DA45-8523-3BBD94BB8B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98948" y="3569402"/>
            <a:ext cx="6350000" cy="3571875"/>
          </a:xfrm>
          <a:prstGeom prst="rect">
            <a:avLst/>
          </a:prstGeom>
        </p:spPr>
      </p:pic>
      <p:sp>
        <p:nvSpPr>
          <p:cNvPr id="9" name="Title 1">
            <a:extLst>
              <a:ext uri="{FF2B5EF4-FFF2-40B4-BE49-F238E27FC236}">
                <a16:creationId xmlns:a16="http://schemas.microsoft.com/office/drawing/2014/main" id="{BB0670B2-1672-CC46-9920-D319DB8FCB37}"/>
              </a:ext>
            </a:extLst>
          </p:cNvPr>
          <p:cNvSpPr>
            <a:spLocks noGrp="1"/>
          </p:cNvSpPr>
          <p:nvPr>
            <p:ph type="title" hasCustomPrompt="1"/>
          </p:nvPr>
        </p:nvSpPr>
        <p:spPr>
          <a:xfrm>
            <a:off x="726125" y="679450"/>
            <a:ext cx="6032960" cy="1325563"/>
          </a:xfrm>
        </p:spPr>
        <p:txBody>
          <a:bodyPr>
            <a:normAutofit/>
          </a:bodyPr>
          <a:lstStyle>
            <a:lvl1pPr>
              <a:defRPr sz="8000" b="0" i="0">
                <a:solidFill>
                  <a:srgbClr val="FFD100"/>
                </a:solidFill>
                <a:latin typeface="League Gothic Condensed" pitchFamily="2" charset="77"/>
              </a:defRPr>
            </a:lvl1pPr>
          </a:lstStyle>
          <a:p>
            <a:r>
              <a:rPr lang="en-US" dirty="0"/>
              <a:t>Headline</a:t>
            </a:r>
          </a:p>
        </p:txBody>
      </p:sp>
      <p:sp>
        <p:nvSpPr>
          <p:cNvPr id="10" name="Content Placeholder 3">
            <a:extLst>
              <a:ext uri="{FF2B5EF4-FFF2-40B4-BE49-F238E27FC236}">
                <a16:creationId xmlns:a16="http://schemas.microsoft.com/office/drawing/2014/main" id="{365D33DC-436C-6B4C-9712-FFCD07DDF74C}"/>
              </a:ext>
            </a:extLst>
          </p:cNvPr>
          <p:cNvSpPr>
            <a:spLocks noGrp="1"/>
          </p:cNvSpPr>
          <p:nvPr>
            <p:ph sz="half" idx="2" hasCustomPrompt="1"/>
          </p:nvPr>
        </p:nvSpPr>
        <p:spPr>
          <a:xfrm>
            <a:off x="726125" y="2121309"/>
            <a:ext cx="10803888" cy="3979454"/>
          </a:xfrm>
        </p:spPr>
        <p:txBody>
          <a:bodyPr/>
          <a:lstStyle>
            <a:lvl1pPr>
              <a:buClr>
                <a:srgbClr val="FBCC21"/>
              </a:buClr>
              <a:defRPr b="0" i="0">
                <a:solidFill>
                  <a:schemeClr val="bg1"/>
                </a:solidFill>
              </a:defRPr>
            </a:lvl1pPr>
            <a:lvl2pPr>
              <a:buClr>
                <a:srgbClr val="FBCC21"/>
              </a:buClr>
              <a:defRPr b="0" i="0">
                <a:solidFill>
                  <a:schemeClr val="bg1"/>
                </a:solidFill>
              </a:defRPr>
            </a:lvl2pPr>
            <a:lvl3pPr>
              <a:buClr>
                <a:srgbClr val="FBCC21"/>
              </a:buClr>
              <a:defRPr b="0" i="0">
                <a:solidFill>
                  <a:schemeClr val="bg1"/>
                </a:solidFill>
              </a:defRPr>
            </a:lvl3pPr>
            <a:lvl4pPr>
              <a:buClr>
                <a:srgbClr val="FBCC21"/>
              </a:buClr>
              <a:defRPr b="0" i="0">
                <a:solidFill>
                  <a:schemeClr val="bg1"/>
                </a:solidFill>
              </a:defRPr>
            </a:lvl4pPr>
            <a:lvl5pPr>
              <a:buClr>
                <a:srgbClr val="FBCC21"/>
              </a:buClr>
              <a:defRPr b="0" i="0">
                <a:solidFill>
                  <a:schemeClr val="bg1"/>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5361687A-5FCA-8E44-B61A-7AC72D148804}"/>
              </a:ext>
            </a:extLst>
          </p:cNvPr>
          <p:cNvSpPr/>
          <p:nvPr userDrawn="1"/>
        </p:nvSpPr>
        <p:spPr>
          <a:xfrm>
            <a:off x="359229" y="334735"/>
            <a:ext cx="11462657" cy="6155871"/>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05888E66-396E-684D-B2FC-2B7F70A391F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702950" y="4405905"/>
            <a:ext cx="1945998" cy="1841324"/>
          </a:xfrm>
          <a:prstGeom prst="rect">
            <a:avLst/>
          </a:prstGeom>
        </p:spPr>
      </p:pic>
    </p:spTree>
    <p:extLst>
      <p:ext uri="{BB962C8B-B14F-4D97-AF65-F5344CB8AC3E}">
        <p14:creationId xmlns:p14="http://schemas.microsoft.com/office/powerpoint/2010/main" val="988419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2A711A-77B1-3345-8C25-5C4B1A95332A}"/>
              </a:ext>
            </a:extLst>
          </p:cNvPr>
          <p:cNvPicPr>
            <a:picLocks noChangeAspect="1"/>
          </p:cNvPicPr>
          <p:nvPr userDrawn="1"/>
        </p:nvPicPr>
        <p:blipFill>
          <a:blip r:embed="rId2"/>
          <a:stretch>
            <a:fillRect/>
          </a:stretch>
        </p:blipFill>
        <p:spPr>
          <a:xfrm rot="10800000">
            <a:off x="-196992" y="-76994"/>
            <a:ext cx="7728244" cy="4351338"/>
          </a:xfrm>
          <a:prstGeom prst="rect">
            <a:avLst/>
          </a:prstGeom>
        </p:spPr>
      </p:pic>
      <p:sp>
        <p:nvSpPr>
          <p:cNvPr id="2" name="Title 1">
            <a:extLst>
              <a:ext uri="{FF2B5EF4-FFF2-40B4-BE49-F238E27FC236}">
                <a16:creationId xmlns:a16="http://schemas.microsoft.com/office/drawing/2014/main" id="{56CE9BA4-D2EB-3A4F-A214-A15E44E33882}"/>
              </a:ext>
            </a:extLst>
          </p:cNvPr>
          <p:cNvSpPr>
            <a:spLocks noGrp="1"/>
          </p:cNvSpPr>
          <p:nvPr>
            <p:ph type="title" hasCustomPrompt="1"/>
          </p:nvPr>
        </p:nvSpPr>
        <p:spPr>
          <a:xfrm>
            <a:off x="342900" y="365125"/>
            <a:ext cx="11515725" cy="1325563"/>
          </a:xfrm>
        </p:spPr>
        <p:txBody>
          <a:bodyPr>
            <a:normAutofit/>
          </a:bodyPr>
          <a:lstStyle>
            <a:lvl1pPr>
              <a:defRPr sz="8000" b="0" i="0">
                <a:latin typeface="League Gothic Condensed" pitchFamily="2" charset="77"/>
              </a:defRPr>
            </a:lvl1pPr>
          </a:lstStyle>
          <a:p>
            <a:r>
              <a:rPr lang="en-US" dirty="0"/>
              <a:t>Headline</a:t>
            </a:r>
          </a:p>
        </p:txBody>
      </p:sp>
      <p:sp>
        <p:nvSpPr>
          <p:cNvPr id="3" name="Content Placeholder 2">
            <a:extLst>
              <a:ext uri="{FF2B5EF4-FFF2-40B4-BE49-F238E27FC236}">
                <a16:creationId xmlns:a16="http://schemas.microsoft.com/office/drawing/2014/main" id="{0B693BB0-4218-6B47-A0FC-4EA79479F339}"/>
              </a:ext>
            </a:extLst>
          </p:cNvPr>
          <p:cNvSpPr>
            <a:spLocks noGrp="1"/>
          </p:cNvSpPr>
          <p:nvPr>
            <p:ph idx="1"/>
          </p:nvPr>
        </p:nvSpPr>
        <p:spPr>
          <a:xfrm>
            <a:off x="342900" y="1825625"/>
            <a:ext cx="11515725" cy="4351338"/>
          </a:xfrm>
        </p:spPr>
        <p:txBody>
          <a:bodyPr/>
          <a:lstStyle>
            <a:lvl1pPr marL="228600" indent="-228600">
              <a:buClr>
                <a:srgbClr val="C10230"/>
              </a:buClr>
              <a:buFont typeface="Arial" panose="020B0604020202020204" pitchFamily="34" charset="0"/>
              <a:buChar char="•"/>
              <a:defRPr b="0" i="0"/>
            </a:lvl1pPr>
            <a:lvl2pPr marL="685800" indent="-228600">
              <a:buClr>
                <a:srgbClr val="C10230"/>
              </a:buClr>
              <a:buFont typeface="Arial" panose="020B0604020202020204" pitchFamily="34" charset="0"/>
              <a:buChar char="•"/>
              <a:defRPr b="0" i="0"/>
            </a:lvl2pPr>
            <a:lvl3pPr marL="1143000" indent="-228600">
              <a:buClr>
                <a:srgbClr val="C10230"/>
              </a:buClr>
              <a:buFont typeface="Arial" panose="020B0604020202020204" pitchFamily="34" charset="0"/>
              <a:buChar char="•"/>
              <a:defRPr b="0" i="0"/>
            </a:lvl3pPr>
            <a:lvl4pPr marL="1600200" indent="-228600">
              <a:buClr>
                <a:srgbClr val="C10230"/>
              </a:buClr>
              <a:buFont typeface="Arial" panose="020B0604020202020204" pitchFamily="34" charset="0"/>
              <a:buChar char="•"/>
              <a:defRPr b="0" i="0"/>
            </a:lvl4pPr>
            <a:lvl5pPr marL="2057400" indent="-228600">
              <a:buClr>
                <a:srgbClr val="C10230"/>
              </a:buClr>
              <a:buFont typeface="Arial" panose="020B0604020202020204" pitchFamily="34" charset="0"/>
              <a:buChar cha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D42E95EE-AF14-B340-9AD8-9B6F236DA84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286500"/>
            <a:ext cx="12192000" cy="571500"/>
          </a:xfrm>
          <a:prstGeom prst="rect">
            <a:avLst/>
          </a:prstGeom>
        </p:spPr>
      </p:pic>
      <p:pic>
        <p:nvPicPr>
          <p:cNvPr id="6" name="Picture 5">
            <a:extLst>
              <a:ext uri="{FF2B5EF4-FFF2-40B4-BE49-F238E27FC236}">
                <a16:creationId xmlns:a16="http://schemas.microsoft.com/office/drawing/2014/main" id="{6F3CC8E6-45A6-A841-BFDB-A4AB2F5B6BE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598749" y="3761706"/>
            <a:ext cx="1945998" cy="1841324"/>
          </a:xfrm>
          <a:prstGeom prst="rect">
            <a:avLst/>
          </a:prstGeom>
        </p:spPr>
      </p:pic>
      <p:pic>
        <p:nvPicPr>
          <p:cNvPr id="8" name="Picture 7">
            <a:extLst>
              <a:ext uri="{FF2B5EF4-FFF2-40B4-BE49-F238E27FC236}">
                <a16:creationId xmlns:a16="http://schemas.microsoft.com/office/drawing/2014/main" id="{9E83D552-30BE-084E-B12C-7F3B7AF0DB94}"/>
              </a:ext>
            </a:extLst>
          </p:cNvPr>
          <p:cNvPicPr>
            <a:picLocks noChangeAspect="1"/>
          </p:cNvPicPr>
          <p:nvPr userDrawn="1"/>
        </p:nvPicPr>
        <p:blipFill>
          <a:blip r:embed="rId2"/>
          <a:stretch>
            <a:fillRect/>
          </a:stretch>
        </p:blipFill>
        <p:spPr>
          <a:xfrm>
            <a:off x="4463754" y="2506661"/>
            <a:ext cx="7728244" cy="4351338"/>
          </a:xfrm>
          <a:prstGeom prst="rect">
            <a:avLst/>
          </a:prstGeom>
        </p:spPr>
      </p:pic>
    </p:spTree>
    <p:extLst>
      <p:ext uri="{BB962C8B-B14F-4D97-AF65-F5344CB8AC3E}">
        <p14:creationId xmlns:p14="http://schemas.microsoft.com/office/powerpoint/2010/main" val="4064125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F270DE-9EB6-7549-8443-7494D2606223}"/>
              </a:ext>
            </a:extLst>
          </p:cNvPr>
          <p:cNvPicPr>
            <a:picLocks noChangeAspect="1"/>
          </p:cNvPicPr>
          <p:nvPr userDrawn="1"/>
        </p:nvPicPr>
        <p:blipFill>
          <a:blip r:embed="rId2"/>
          <a:stretch>
            <a:fillRect/>
          </a:stretch>
        </p:blipFill>
        <p:spPr>
          <a:xfrm rot="10800000">
            <a:off x="-196992" y="-76994"/>
            <a:ext cx="7728244" cy="4351338"/>
          </a:xfrm>
          <a:prstGeom prst="rect">
            <a:avLst/>
          </a:prstGeom>
        </p:spPr>
      </p:pic>
      <p:pic>
        <p:nvPicPr>
          <p:cNvPr id="9" name="Picture 8">
            <a:extLst>
              <a:ext uri="{FF2B5EF4-FFF2-40B4-BE49-F238E27FC236}">
                <a16:creationId xmlns:a16="http://schemas.microsoft.com/office/drawing/2014/main" id="{A4EEEDC7-6751-294D-8BB3-34F5FA3C0CBC}"/>
              </a:ext>
            </a:extLst>
          </p:cNvPr>
          <p:cNvPicPr>
            <a:picLocks noChangeAspect="1"/>
          </p:cNvPicPr>
          <p:nvPr userDrawn="1"/>
        </p:nvPicPr>
        <p:blipFill>
          <a:blip r:embed="rId2"/>
          <a:stretch>
            <a:fillRect/>
          </a:stretch>
        </p:blipFill>
        <p:spPr>
          <a:xfrm>
            <a:off x="4463754" y="2506661"/>
            <a:ext cx="7728244" cy="4351338"/>
          </a:xfrm>
          <a:prstGeom prst="rect">
            <a:avLst/>
          </a:prstGeom>
        </p:spPr>
      </p:pic>
      <p:sp>
        <p:nvSpPr>
          <p:cNvPr id="2" name="Title 1">
            <a:extLst>
              <a:ext uri="{FF2B5EF4-FFF2-40B4-BE49-F238E27FC236}">
                <a16:creationId xmlns:a16="http://schemas.microsoft.com/office/drawing/2014/main" id="{56CE9BA4-D2EB-3A4F-A214-A15E44E33882}"/>
              </a:ext>
            </a:extLst>
          </p:cNvPr>
          <p:cNvSpPr>
            <a:spLocks noGrp="1"/>
          </p:cNvSpPr>
          <p:nvPr>
            <p:ph type="title" hasCustomPrompt="1"/>
          </p:nvPr>
        </p:nvSpPr>
        <p:spPr>
          <a:xfrm>
            <a:off x="342900" y="808831"/>
            <a:ext cx="11515725" cy="1325563"/>
          </a:xfrm>
        </p:spPr>
        <p:txBody>
          <a:bodyPr>
            <a:normAutofit/>
          </a:bodyPr>
          <a:lstStyle>
            <a:lvl1pPr>
              <a:defRPr sz="8000" b="0" i="0">
                <a:latin typeface="League Gothic Condensed" pitchFamily="2" charset="77"/>
              </a:defRPr>
            </a:lvl1pPr>
          </a:lstStyle>
          <a:p>
            <a:r>
              <a:rPr lang="en-US" dirty="0"/>
              <a:t>Headline</a:t>
            </a:r>
          </a:p>
        </p:txBody>
      </p:sp>
      <p:pic>
        <p:nvPicPr>
          <p:cNvPr id="5" name="Picture 4">
            <a:extLst>
              <a:ext uri="{FF2B5EF4-FFF2-40B4-BE49-F238E27FC236}">
                <a16:creationId xmlns:a16="http://schemas.microsoft.com/office/drawing/2014/main" id="{511481C3-DF0D-5D4B-A13B-375E088323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10800000">
            <a:off x="0" y="0"/>
            <a:ext cx="12192000" cy="571500"/>
          </a:xfrm>
          <a:prstGeom prst="rect">
            <a:avLst/>
          </a:prstGeom>
        </p:spPr>
      </p:pic>
      <p:sp>
        <p:nvSpPr>
          <p:cNvPr id="10" name="Content Placeholder 2">
            <a:extLst>
              <a:ext uri="{FF2B5EF4-FFF2-40B4-BE49-F238E27FC236}">
                <a16:creationId xmlns:a16="http://schemas.microsoft.com/office/drawing/2014/main" id="{59D0760C-8A9F-6942-B293-4C76A11B1C61}"/>
              </a:ext>
            </a:extLst>
          </p:cNvPr>
          <p:cNvSpPr>
            <a:spLocks noGrp="1"/>
          </p:cNvSpPr>
          <p:nvPr>
            <p:ph idx="1"/>
          </p:nvPr>
        </p:nvSpPr>
        <p:spPr>
          <a:xfrm>
            <a:off x="342900" y="2282825"/>
            <a:ext cx="11515725" cy="4351338"/>
          </a:xfrm>
        </p:spPr>
        <p:txBody>
          <a:bodyPr/>
          <a:lstStyle>
            <a:lvl1pPr marL="228600" indent="-228600">
              <a:buClr>
                <a:srgbClr val="C10230"/>
              </a:buClr>
              <a:buFont typeface="Arial" panose="020B0604020202020204" pitchFamily="34" charset="0"/>
              <a:buChar char="•"/>
              <a:defRPr b="0" i="0"/>
            </a:lvl1pPr>
            <a:lvl2pPr marL="685800" indent="-228600">
              <a:buClr>
                <a:srgbClr val="C10230"/>
              </a:buClr>
              <a:buFont typeface="Arial" panose="020B0604020202020204" pitchFamily="34" charset="0"/>
              <a:buChar char="•"/>
              <a:defRPr b="0" i="0"/>
            </a:lvl2pPr>
            <a:lvl3pPr marL="1143000" indent="-228600">
              <a:buClr>
                <a:srgbClr val="C10230"/>
              </a:buClr>
              <a:buFont typeface="Arial" panose="020B0604020202020204" pitchFamily="34" charset="0"/>
              <a:buChar char="•"/>
              <a:defRPr b="0" i="0"/>
            </a:lvl3pPr>
            <a:lvl4pPr marL="1600200" indent="-228600">
              <a:buClr>
                <a:srgbClr val="C10230"/>
              </a:buClr>
              <a:buFont typeface="Arial" panose="020B0604020202020204" pitchFamily="34" charset="0"/>
              <a:buChar char="•"/>
              <a:defRPr b="0" i="0"/>
            </a:lvl4pPr>
            <a:lvl5pPr marL="2057400" indent="-228600">
              <a:buClr>
                <a:srgbClr val="C10230"/>
              </a:buClr>
              <a:buFont typeface="Arial" panose="020B0604020202020204" pitchFamily="34" charset="0"/>
              <a:buChar cha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E50C0C35-2EBB-2649-9F13-6513AF841B9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598749" y="4792838"/>
            <a:ext cx="1945998" cy="1841324"/>
          </a:xfrm>
          <a:prstGeom prst="rect">
            <a:avLst/>
          </a:prstGeom>
        </p:spPr>
      </p:pic>
    </p:spTree>
    <p:extLst>
      <p:ext uri="{BB962C8B-B14F-4D97-AF65-F5344CB8AC3E}">
        <p14:creationId xmlns:p14="http://schemas.microsoft.com/office/powerpoint/2010/main" val="2838412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090A4F-EE1D-B140-88E7-DAB83430F8D5}"/>
              </a:ext>
            </a:extLst>
          </p:cNvPr>
          <p:cNvPicPr>
            <a:picLocks noChangeAspect="1"/>
          </p:cNvPicPr>
          <p:nvPr userDrawn="1"/>
        </p:nvPicPr>
        <p:blipFill>
          <a:blip r:embed="rId2"/>
          <a:stretch>
            <a:fillRect/>
          </a:stretch>
        </p:blipFill>
        <p:spPr>
          <a:xfrm rot="10800000">
            <a:off x="5124308" y="-76994"/>
            <a:ext cx="7728244" cy="4351338"/>
          </a:xfrm>
          <a:prstGeom prst="rect">
            <a:avLst/>
          </a:prstGeom>
        </p:spPr>
      </p:pic>
      <p:pic>
        <p:nvPicPr>
          <p:cNvPr id="9" name="Picture 8">
            <a:extLst>
              <a:ext uri="{FF2B5EF4-FFF2-40B4-BE49-F238E27FC236}">
                <a16:creationId xmlns:a16="http://schemas.microsoft.com/office/drawing/2014/main" id="{D76CBEDF-57DA-FD4B-A143-D7FA15DBD969}"/>
              </a:ext>
            </a:extLst>
          </p:cNvPr>
          <p:cNvPicPr>
            <a:picLocks noChangeAspect="1"/>
          </p:cNvPicPr>
          <p:nvPr userDrawn="1"/>
        </p:nvPicPr>
        <p:blipFill>
          <a:blip r:embed="rId2"/>
          <a:stretch>
            <a:fillRect/>
          </a:stretch>
        </p:blipFill>
        <p:spPr>
          <a:xfrm>
            <a:off x="4463754" y="2506661"/>
            <a:ext cx="7728244" cy="4351338"/>
          </a:xfrm>
          <a:prstGeom prst="rect">
            <a:avLst/>
          </a:prstGeom>
        </p:spPr>
      </p:pic>
      <p:pic>
        <p:nvPicPr>
          <p:cNvPr id="5" name="Picture 4">
            <a:extLst>
              <a:ext uri="{FF2B5EF4-FFF2-40B4-BE49-F238E27FC236}">
                <a16:creationId xmlns:a16="http://schemas.microsoft.com/office/drawing/2014/main" id="{2D417009-759E-6F4B-AD1A-FC935736E15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b="-2613"/>
          <a:stretch/>
        </p:blipFill>
        <p:spPr>
          <a:xfrm>
            <a:off x="-285427" y="-314323"/>
            <a:ext cx="6381427" cy="6857999"/>
          </a:xfrm>
          <a:prstGeom prst="rect">
            <a:avLst/>
          </a:prstGeom>
        </p:spPr>
      </p:pic>
      <p:sp>
        <p:nvSpPr>
          <p:cNvPr id="2" name="Title 1">
            <a:extLst>
              <a:ext uri="{FF2B5EF4-FFF2-40B4-BE49-F238E27FC236}">
                <a16:creationId xmlns:a16="http://schemas.microsoft.com/office/drawing/2014/main" id="{56CE9BA4-D2EB-3A4F-A214-A15E44E33882}"/>
              </a:ext>
            </a:extLst>
          </p:cNvPr>
          <p:cNvSpPr>
            <a:spLocks noGrp="1"/>
          </p:cNvSpPr>
          <p:nvPr>
            <p:ph type="title" hasCustomPrompt="1"/>
          </p:nvPr>
        </p:nvSpPr>
        <p:spPr>
          <a:xfrm>
            <a:off x="6400800" y="365125"/>
            <a:ext cx="5457825" cy="1325563"/>
          </a:xfrm>
        </p:spPr>
        <p:txBody>
          <a:bodyPr>
            <a:normAutofit/>
          </a:bodyPr>
          <a:lstStyle>
            <a:lvl1pPr>
              <a:defRPr sz="8000" b="0" i="0">
                <a:latin typeface="League Gothic Condensed" pitchFamily="2" charset="77"/>
              </a:defRPr>
            </a:lvl1pPr>
          </a:lstStyle>
          <a:p>
            <a:r>
              <a:rPr lang="en-US" dirty="0"/>
              <a:t>Headline</a:t>
            </a:r>
          </a:p>
        </p:txBody>
      </p:sp>
      <p:sp>
        <p:nvSpPr>
          <p:cNvPr id="3" name="Content Placeholder 2">
            <a:extLst>
              <a:ext uri="{FF2B5EF4-FFF2-40B4-BE49-F238E27FC236}">
                <a16:creationId xmlns:a16="http://schemas.microsoft.com/office/drawing/2014/main" id="{0B693BB0-4218-6B47-A0FC-4EA79479F339}"/>
              </a:ext>
            </a:extLst>
          </p:cNvPr>
          <p:cNvSpPr>
            <a:spLocks noGrp="1"/>
          </p:cNvSpPr>
          <p:nvPr>
            <p:ph idx="1"/>
          </p:nvPr>
        </p:nvSpPr>
        <p:spPr>
          <a:xfrm>
            <a:off x="6400800" y="1825625"/>
            <a:ext cx="5457825" cy="4351338"/>
          </a:xfrm>
        </p:spPr>
        <p:txBody>
          <a:bodyPr/>
          <a:lstStyle>
            <a:lvl1pPr marL="228600" indent="-228600">
              <a:buClr>
                <a:srgbClr val="C10230"/>
              </a:buClr>
              <a:buFont typeface="Arial" panose="020B0604020202020204" pitchFamily="34" charset="0"/>
              <a:buChar char="•"/>
              <a:defRPr b="0" i="0"/>
            </a:lvl1pPr>
            <a:lvl2pPr marL="685800" indent="-228600">
              <a:buClr>
                <a:srgbClr val="C10230"/>
              </a:buClr>
              <a:buFont typeface="Arial" panose="020B0604020202020204" pitchFamily="34" charset="0"/>
              <a:buChar char="•"/>
              <a:defRPr b="0" i="0"/>
            </a:lvl2pPr>
            <a:lvl3pPr marL="1143000" indent="-228600">
              <a:buClr>
                <a:srgbClr val="C10230"/>
              </a:buClr>
              <a:buFont typeface="Arial" panose="020B0604020202020204" pitchFamily="34" charset="0"/>
              <a:buChar char="•"/>
              <a:defRPr b="0" i="0"/>
            </a:lvl3pPr>
            <a:lvl4pPr marL="1600200" indent="-228600">
              <a:buClr>
                <a:srgbClr val="C10230"/>
              </a:buClr>
              <a:buFont typeface="Arial" panose="020B0604020202020204" pitchFamily="34" charset="0"/>
              <a:buChar char="•"/>
              <a:defRPr b="0" i="0"/>
            </a:lvl4pPr>
            <a:lvl5pPr marL="2057400" indent="-228600">
              <a:buClr>
                <a:srgbClr val="C10230"/>
              </a:buClr>
              <a:buFont typeface="Arial" panose="020B0604020202020204" pitchFamily="34" charset="0"/>
              <a:buChar cha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58FB8C0A-79E2-A44F-8F31-F2AD3A976AD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6311900"/>
            <a:ext cx="12192000" cy="571500"/>
          </a:xfrm>
          <a:prstGeom prst="rect">
            <a:avLst/>
          </a:prstGeom>
        </p:spPr>
      </p:pic>
    </p:spTree>
    <p:extLst>
      <p:ext uri="{BB962C8B-B14F-4D97-AF65-F5344CB8AC3E}">
        <p14:creationId xmlns:p14="http://schemas.microsoft.com/office/powerpoint/2010/main" val="150141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BB1BAF-C077-0B49-B419-36288319EC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Headline</a:t>
            </a:r>
          </a:p>
        </p:txBody>
      </p:sp>
      <p:sp>
        <p:nvSpPr>
          <p:cNvPr id="3" name="Text Placeholder 2">
            <a:extLst>
              <a:ext uri="{FF2B5EF4-FFF2-40B4-BE49-F238E27FC236}">
                <a16:creationId xmlns:a16="http://schemas.microsoft.com/office/drawing/2014/main" id="{DE626E8A-8B46-804B-B860-4BEA437085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549339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50" r:id="rId4"/>
    <p:sldLayoutId id="2147483655" r:id="rId5"/>
    <p:sldLayoutId id="2147483651" r:id="rId6"/>
    <p:sldLayoutId id="2147483662" r:id="rId7"/>
    <p:sldLayoutId id="2147483667" r:id="rId8"/>
    <p:sldLayoutId id="2147483665" r:id="rId9"/>
    <p:sldLayoutId id="2147483668" r:id="rId10"/>
    <p:sldLayoutId id="2147483666" r:id="rId11"/>
    <p:sldLayoutId id="2147483669" r:id="rId12"/>
    <p:sldLayoutId id="2147483654" r:id="rId13"/>
    <p:sldLayoutId id="2147483670" r:id="rId14"/>
    <p:sldLayoutId id="2147483671" r:id="rId15"/>
  </p:sldLayoutIdLst>
  <p:txStyles>
    <p:titleStyle>
      <a:lvl1pPr algn="l" defTabSz="914400" rtl="0" eaLnBrk="1" latinLnBrk="0" hangingPunct="1">
        <a:lnSpc>
          <a:spcPct val="90000"/>
        </a:lnSpc>
        <a:spcBef>
          <a:spcPct val="0"/>
        </a:spcBef>
        <a:buNone/>
        <a:defRPr sz="4400" b="0" i="0" kern="1200">
          <a:solidFill>
            <a:srgbClr val="A52238"/>
          </a:solidFill>
          <a:latin typeface="League Gothic Condensed" pitchFamily="2" charset="77"/>
          <a:ea typeface="+mj-ea"/>
          <a:cs typeface="+mj-cs"/>
        </a:defRPr>
      </a:lvl1pPr>
    </p:titleStyle>
    <p:bodyStyle>
      <a:lvl1pPr marL="228600" indent="-228600" algn="l" defTabSz="914400" rtl="0" eaLnBrk="1" latinLnBrk="0" hangingPunct="1">
        <a:lnSpc>
          <a:spcPct val="90000"/>
        </a:lnSpc>
        <a:spcBef>
          <a:spcPts val="1000"/>
        </a:spcBef>
        <a:buClr>
          <a:srgbClr val="C10230"/>
        </a:buClr>
        <a:buFont typeface="Wingdings" pitchFamily="2" charset="2"/>
        <a:buChar char="§"/>
        <a:defRPr sz="3200" b="0" i="0" kern="1200">
          <a:solidFill>
            <a:schemeClr val="tx1"/>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10230"/>
        </a:buClr>
        <a:buFont typeface="Wingdings" pitchFamily="2" charset="2"/>
        <a:buChar char="§"/>
        <a:defRPr sz="2400" b="0" i="0" kern="1200">
          <a:solidFill>
            <a:schemeClr val="tx1"/>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10230"/>
        </a:buClr>
        <a:buFont typeface="Wingdings" pitchFamily="2" charset="2"/>
        <a:buChar char="§"/>
        <a:defRPr sz="2000" b="0" i="0" kern="1200">
          <a:solidFill>
            <a:schemeClr val="tx1"/>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10230"/>
        </a:buClr>
        <a:buFont typeface="Wingdings" pitchFamily="2" charset="2"/>
        <a:buChar char="§"/>
        <a:defRPr sz="1800" b="0" i="0" kern="1200">
          <a:solidFill>
            <a:schemeClr val="tx1"/>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10230"/>
        </a:buClr>
        <a:buFont typeface="Wingdings" pitchFamily="2" charset="2"/>
        <a:buChar char="§"/>
        <a:defRPr sz="1800" b="0" i="0" kern="1200">
          <a:solidFill>
            <a:schemeClr val="tx1"/>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25.jpe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15.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hyperlink" Target="https://www.csustan.edu/budget-office" TargetMode="Externa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png"/><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png"/><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png"/><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png"/><Relationship Id="rId1" Type="http://schemas.openxmlformats.org/officeDocument/2006/relationships/slideLayout" Target="../slideLayouts/slideLayout15.xml"/><Relationship Id="rId5" Type="http://schemas.openxmlformats.org/officeDocument/2006/relationships/image" Target="../media/image40.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png"/><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png"/><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csustan.edu/financial-support-services/university-budget-office"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1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1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15.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137E65-36D1-3145-8BEC-DECD1B252A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355" b="1770"/>
          <a:stretch/>
        </p:blipFill>
        <p:spPr>
          <a:xfrm rot="10800000">
            <a:off x="3308600" y="0"/>
            <a:ext cx="7546258" cy="4274344"/>
          </a:xfrm>
          <a:prstGeom prst="rect">
            <a:avLst/>
          </a:prstGeom>
        </p:spPr>
      </p:pic>
      <p:pic>
        <p:nvPicPr>
          <p:cNvPr id="3" name="Picture 2">
            <a:extLst>
              <a:ext uri="{FF2B5EF4-FFF2-40B4-BE49-F238E27FC236}">
                <a16:creationId xmlns:a16="http://schemas.microsoft.com/office/drawing/2014/main" id="{C28BB2E0-0634-7B4E-8A2B-469E554B16CB}"/>
              </a:ext>
            </a:extLst>
          </p:cNvPr>
          <p:cNvPicPr>
            <a:picLocks noChangeAspect="1"/>
          </p:cNvPicPr>
          <p:nvPr/>
        </p:nvPicPr>
        <p:blipFill>
          <a:blip r:embed="rId3"/>
          <a:stretch>
            <a:fillRect/>
          </a:stretch>
        </p:blipFill>
        <p:spPr>
          <a:xfrm>
            <a:off x="4463754" y="2327858"/>
            <a:ext cx="7728244" cy="4351338"/>
          </a:xfrm>
          <a:prstGeom prst="rect">
            <a:avLst/>
          </a:prstGeom>
        </p:spPr>
      </p:pic>
      <p:pic>
        <p:nvPicPr>
          <p:cNvPr id="4" name="Picture 3">
            <a:extLst>
              <a:ext uri="{FF2B5EF4-FFF2-40B4-BE49-F238E27FC236}">
                <a16:creationId xmlns:a16="http://schemas.microsoft.com/office/drawing/2014/main" id="{EE4FB70A-2E4D-474D-9176-BC6C4CE0DFF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0"/>
            <a:ext cx="4050890" cy="6858000"/>
          </a:xfrm>
          <a:prstGeom prst="rect">
            <a:avLst/>
          </a:prstGeom>
        </p:spPr>
      </p:pic>
      <p:sp>
        <p:nvSpPr>
          <p:cNvPr id="5" name="Title 1">
            <a:extLst>
              <a:ext uri="{FF2B5EF4-FFF2-40B4-BE49-F238E27FC236}">
                <a16:creationId xmlns:a16="http://schemas.microsoft.com/office/drawing/2014/main" id="{1A3BC990-3F61-C945-B352-9FEDB6A42237}"/>
              </a:ext>
            </a:extLst>
          </p:cNvPr>
          <p:cNvSpPr txBox="1">
            <a:spLocks/>
          </p:cNvSpPr>
          <p:nvPr/>
        </p:nvSpPr>
        <p:spPr>
          <a:xfrm>
            <a:off x="4478594" y="688577"/>
            <a:ext cx="7546258" cy="1325563"/>
          </a:xfrm>
          <a:prstGeom prst="rect">
            <a:avLst/>
          </a:prstGeom>
        </p:spPr>
        <p:txBody>
          <a:bodyPr>
            <a:normAutofit/>
          </a:bodyPr>
          <a:lstStyle>
            <a:lvl1pPr algn="l" defTabSz="914400" rtl="0" eaLnBrk="1" latinLnBrk="0" hangingPunct="1">
              <a:lnSpc>
                <a:spcPct val="90000"/>
              </a:lnSpc>
              <a:spcBef>
                <a:spcPct val="0"/>
              </a:spcBef>
              <a:buNone/>
              <a:defRPr sz="8000" b="0" i="0" kern="1200">
                <a:solidFill>
                  <a:srgbClr val="A52238"/>
                </a:solidFill>
                <a:latin typeface="League Gothic Condensed" pitchFamily="2" charset="77"/>
                <a:ea typeface="+mj-ea"/>
                <a:cs typeface="+mj-cs"/>
              </a:defRPr>
            </a:lvl1pPr>
          </a:lstStyle>
          <a:p>
            <a:pPr algn="ctr"/>
            <a:r>
              <a:rPr lang="en-US" sz="6000" dirty="0">
                <a:latin typeface="Gloucester MT Extra Condensed" panose="02030808020601010101" pitchFamily="18" charset="0"/>
              </a:rPr>
              <a:t>Budget Office Forms</a:t>
            </a:r>
          </a:p>
          <a:p>
            <a:pPr algn="ctr"/>
            <a:endParaRPr lang="en-US" dirty="0"/>
          </a:p>
        </p:txBody>
      </p:sp>
      <p:pic>
        <p:nvPicPr>
          <p:cNvPr id="6" name="Picture 5">
            <a:extLst>
              <a:ext uri="{FF2B5EF4-FFF2-40B4-BE49-F238E27FC236}">
                <a16:creationId xmlns:a16="http://schemas.microsoft.com/office/drawing/2014/main" id="{EC7BB8EC-B229-4543-857E-758414C3BDD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6316884"/>
            <a:ext cx="12192000" cy="571500"/>
          </a:xfrm>
          <a:prstGeom prst="rect">
            <a:avLst/>
          </a:prstGeom>
        </p:spPr>
      </p:pic>
      <p:sp>
        <p:nvSpPr>
          <p:cNvPr id="7" name="Content Placeholder 2">
            <a:extLst>
              <a:ext uri="{FF2B5EF4-FFF2-40B4-BE49-F238E27FC236}">
                <a16:creationId xmlns:a16="http://schemas.microsoft.com/office/drawing/2014/main" id="{E9E72FF3-A52E-5248-A76C-9AB91BD4EF8D}"/>
              </a:ext>
            </a:extLst>
          </p:cNvPr>
          <p:cNvSpPr txBox="1">
            <a:spLocks/>
          </p:cNvSpPr>
          <p:nvPr/>
        </p:nvSpPr>
        <p:spPr>
          <a:xfrm>
            <a:off x="4296608" y="1825625"/>
            <a:ext cx="7728244" cy="4351338"/>
          </a:xfrm>
          <a:prstGeom prst="rect">
            <a:avLst/>
          </a:prstGeom>
        </p:spPr>
        <p:txBody>
          <a:bodyPr/>
          <a:lstStyle>
            <a:lvl1pPr marL="228600" indent="-228600" algn="l" defTabSz="914400" rtl="0" eaLnBrk="1" latinLnBrk="0" hangingPunct="1">
              <a:lnSpc>
                <a:spcPct val="90000"/>
              </a:lnSpc>
              <a:spcBef>
                <a:spcPts val="1000"/>
              </a:spcBef>
              <a:buClr>
                <a:srgbClr val="C10230"/>
              </a:buClr>
              <a:buFont typeface="Arial" panose="020B0604020202020204" pitchFamily="34" charset="0"/>
              <a:buChar char="•"/>
              <a:defRPr sz="3200" b="0" i="0" kern="1200">
                <a:solidFill>
                  <a:schemeClr val="tx1"/>
                </a:solidFill>
                <a:latin typeface="PT Serif" panose="020A0603040505020204" pitchFamily="18" charset="77"/>
                <a:ea typeface="+mn-ea"/>
                <a:cs typeface="Arial" panose="020B0604020202020204" pitchFamily="34" charset="0"/>
              </a:defRPr>
            </a:lvl1pPr>
            <a:lvl2pPr marL="685800" indent="-228600" algn="l" defTabSz="914400" rtl="0" eaLnBrk="1" latinLnBrk="0" hangingPunct="1">
              <a:lnSpc>
                <a:spcPct val="90000"/>
              </a:lnSpc>
              <a:spcBef>
                <a:spcPts val="500"/>
              </a:spcBef>
              <a:buClr>
                <a:srgbClr val="C10230"/>
              </a:buClr>
              <a:buFont typeface="Arial" panose="020B0604020202020204" pitchFamily="34" charset="0"/>
              <a:buChar char="•"/>
              <a:defRPr sz="2400" b="0" i="0" kern="1200">
                <a:solidFill>
                  <a:schemeClr val="tx1"/>
                </a:solidFill>
                <a:latin typeface="PT Serif" panose="020A0603040505020204" pitchFamily="18" charset="77"/>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10230"/>
              </a:buClr>
              <a:buFont typeface="Arial" panose="020B0604020202020204" pitchFamily="34" charset="0"/>
              <a:buChar char="•"/>
              <a:defRPr sz="2000" b="0" i="0" kern="1200">
                <a:solidFill>
                  <a:schemeClr val="tx1"/>
                </a:solidFill>
                <a:latin typeface="PT Serif" panose="020A0603040505020204" pitchFamily="18" charset="77"/>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10230"/>
              </a:buClr>
              <a:buFont typeface="Arial" panose="020B0604020202020204" pitchFamily="34" charset="0"/>
              <a:buChar char="•"/>
              <a:defRPr sz="1800" b="0" i="0" kern="1200">
                <a:solidFill>
                  <a:schemeClr val="tx1"/>
                </a:solidFill>
                <a:latin typeface="PT Serif" panose="020A0603040505020204" pitchFamily="18" charset="77"/>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10230"/>
              </a:buClr>
              <a:buFont typeface="Arial" panose="020B0604020202020204" pitchFamily="34" charset="0"/>
              <a:buChar char="•"/>
              <a:defRPr sz="1800" b="0" i="0" kern="1200">
                <a:solidFill>
                  <a:schemeClr val="tx1"/>
                </a:solidFill>
                <a:latin typeface="PT Serif" panose="020A0603040505020204" pitchFamily="18"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Georgia" panose="02040502050405020303" pitchFamily="18" charset="0"/>
              </a:rPr>
              <a:t>Position Funding Change (PFC) Form</a:t>
            </a:r>
          </a:p>
          <a:p>
            <a:r>
              <a:rPr lang="en-US" dirty="0">
                <a:latin typeface="Georgia" panose="02040502050405020303" pitchFamily="18" charset="0"/>
              </a:rPr>
              <a:t>Budget Transfer (BT) Form</a:t>
            </a:r>
          </a:p>
          <a:p>
            <a:r>
              <a:rPr lang="en-US" dirty="0">
                <a:latin typeface="Georgia" panose="02040502050405020303" pitchFamily="18" charset="0"/>
              </a:rPr>
              <a:t>Payroll Expenditure Transfer Form (PTF)</a:t>
            </a:r>
          </a:p>
        </p:txBody>
      </p:sp>
    </p:spTree>
    <p:extLst>
      <p:ext uri="{BB962C8B-B14F-4D97-AF65-F5344CB8AC3E}">
        <p14:creationId xmlns:p14="http://schemas.microsoft.com/office/powerpoint/2010/main" val="245635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AF0442-CFFE-C9AC-54DA-A3B973D8A785}"/>
              </a:ext>
            </a:extLst>
          </p:cNvPr>
          <p:cNvPicPr>
            <a:picLocks noChangeAspect="1"/>
          </p:cNvPicPr>
          <p:nvPr/>
        </p:nvPicPr>
        <p:blipFill>
          <a:blip r:embed="rId2"/>
          <a:stretch>
            <a:fillRect/>
          </a:stretch>
        </p:blipFill>
        <p:spPr>
          <a:xfrm>
            <a:off x="726799" y="1300272"/>
            <a:ext cx="10738402" cy="2292468"/>
          </a:xfrm>
          <a:prstGeom prst="rect">
            <a:avLst/>
          </a:prstGeom>
        </p:spPr>
      </p:pic>
      <p:sp>
        <p:nvSpPr>
          <p:cNvPr id="5" name="Title 1">
            <a:extLst>
              <a:ext uri="{FF2B5EF4-FFF2-40B4-BE49-F238E27FC236}">
                <a16:creationId xmlns:a16="http://schemas.microsoft.com/office/drawing/2014/main" id="{2A617839-8193-61B2-A9C7-A5CDAC51C65D}"/>
              </a:ext>
            </a:extLst>
          </p:cNvPr>
          <p:cNvSpPr txBox="1">
            <a:spLocks/>
          </p:cNvSpPr>
          <p:nvPr/>
        </p:nvSpPr>
        <p:spPr>
          <a:xfrm>
            <a:off x="726799" y="379379"/>
            <a:ext cx="10738401" cy="76848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b="0" i="0" kern="1200">
                <a:solidFill>
                  <a:srgbClr val="A52238"/>
                </a:solidFill>
                <a:latin typeface="League Gothic Condensed" pitchFamily="2" charset="77"/>
                <a:ea typeface="+mj-ea"/>
                <a:cs typeface="+mj-cs"/>
              </a:defRPr>
            </a:lvl1pPr>
          </a:lstStyle>
          <a:p>
            <a:pPr algn="ctr"/>
            <a:r>
              <a:rPr lang="en-US" sz="5400" dirty="0">
                <a:latin typeface="Gloucester MT Extra Condensed" panose="02030808020601010101" pitchFamily="18" charset="0"/>
              </a:rPr>
              <a:t>Budget Transfer Form</a:t>
            </a:r>
          </a:p>
        </p:txBody>
      </p:sp>
      <p:sp>
        <p:nvSpPr>
          <p:cNvPr id="6" name="TextBox 5">
            <a:extLst>
              <a:ext uri="{FF2B5EF4-FFF2-40B4-BE49-F238E27FC236}">
                <a16:creationId xmlns:a16="http://schemas.microsoft.com/office/drawing/2014/main" id="{CD5F11BC-FDF8-F52C-1069-1722371B69D9}"/>
              </a:ext>
            </a:extLst>
          </p:cNvPr>
          <p:cNvSpPr txBox="1"/>
          <p:nvPr/>
        </p:nvSpPr>
        <p:spPr>
          <a:xfrm>
            <a:off x="726799" y="3813243"/>
            <a:ext cx="10738402" cy="1200329"/>
          </a:xfrm>
          <a:prstGeom prst="rect">
            <a:avLst/>
          </a:prstGeom>
          <a:noFill/>
        </p:spPr>
        <p:txBody>
          <a:bodyPr wrap="square" rtlCol="0">
            <a:spAutoFit/>
          </a:bodyPr>
          <a:lstStyle/>
          <a:p>
            <a:r>
              <a:rPr lang="en-US" dirty="0"/>
              <a:t>A Budget Transfer requires back-up.  At a minimum, there should be a Data Warehouse report that shows where the amounts are moving from.  </a:t>
            </a:r>
          </a:p>
          <a:p>
            <a:endParaRPr lang="en-US" dirty="0"/>
          </a:p>
          <a:p>
            <a:r>
              <a:rPr lang="en-US" dirty="0"/>
              <a:t>Follow your division’s process for approval routing.</a:t>
            </a:r>
          </a:p>
        </p:txBody>
      </p:sp>
    </p:spTree>
    <p:extLst>
      <p:ext uri="{BB962C8B-B14F-4D97-AF65-F5344CB8AC3E}">
        <p14:creationId xmlns:p14="http://schemas.microsoft.com/office/powerpoint/2010/main" val="3638250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7C11B8-1CE2-B846-B727-867A647226F6}"/>
              </a:ext>
            </a:extLst>
          </p:cNvPr>
          <p:cNvPicPr>
            <a:picLocks noChangeAspect="1"/>
          </p:cNvPicPr>
          <p:nvPr/>
        </p:nvPicPr>
        <p:blipFill>
          <a:blip r:embed="rId3"/>
          <a:stretch>
            <a:fillRect/>
          </a:stretch>
        </p:blipFill>
        <p:spPr>
          <a:xfrm rot="10800000">
            <a:off x="142504" y="199625"/>
            <a:ext cx="7728244" cy="4351338"/>
          </a:xfrm>
          <a:prstGeom prst="rect">
            <a:avLst/>
          </a:prstGeom>
        </p:spPr>
      </p:pic>
      <p:pic>
        <p:nvPicPr>
          <p:cNvPr id="5" name="Picture 4">
            <a:extLst>
              <a:ext uri="{FF2B5EF4-FFF2-40B4-BE49-F238E27FC236}">
                <a16:creationId xmlns:a16="http://schemas.microsoft.com/office/drawing/2014/main" id="{759E7F51-2A9F-1945-915C-A2C7FC60F5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a:off x="0" y="0"/>
            <a:ext cx="12192000" cy="571500"/>
          </a:xfrm>
          <a:prstGeom prst="rect">
            <a:avLst/>
          </a:prstGeom>
        </p:spPr>
      </p:pic>
      <p:sp>
        <p:nvSpPr>
          <p:cNvPr id="6" name="Content Placeholder 2">
            <a:extLst>
              <a:ext uri="{FF2B5EF4-FFF2-40B4-BE49-F238E27FC236}">
                <a16:creationId xmlns:a16="http://schemas.microsoft.com/office/drawing/2014/main" id="{DDEE8228-6599-754F-A5DC-A1D7ECD7D0B3}"/>
              </a:ext>
            </a:extLst>
          </p:cNvPr>
          <p:cNvSpPr txBox="1">
            <a:spLocks/>
          </p:cNvSpPr>
          <p:nvPr/>
        </p:nvSpPr>
        <p:spPr>
          <a:xfrm>
            <a:off x="342900" y="2282825"/>
            <a:ext cx="10255849" cy="4072906"/>
          </a:xfrm>
          <a:prstGeom prst="rect">
            <a:avLst/>
          </a:prstGeom>
        </p:spPr>
        <p:txBody>
          <a:bodyPr/>
          <a:lstStyle>
            <a:lvl1pPr marL="228600" indent="-228600" algn="l" defTabSz="914400" rtl="0" eaLnBrk="1" latinLnBrk="0" hangingPunct="1">
              <a:lnSpc>
                <a:spcPct val="90000"/>
              </a:lnSpc>
              <a:spcBef>
                <a:spcPts val="1000"/>
              </a:spcBef>
              <a:buClr>
                <a:srgbClr val="C10230"/>
              </a:buClr>
              <a:buFont typeface="Arial" panose="020B0604020202020204" pitchFamily="34" charset="0"/>
              <a:buChar char="•"/>
              <a:defRPr sz="3200" b="0" i="0" kern="1200">
                <a:solidFill>
                  <a:schemeClr val="tx1"/>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10230"/>
              </a:buClr>
              <a:buFont typeface="Arial" panose="020B0604020202020204" pitchFamily="34" charset="0"/>
              <a:buChar char="•"/>
              <a:defRPr sz="2400" b="0" i="0" kern="1200">
                <a:solidFill>
                  <a:schemeClr val="tx1"/>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10230"/>
              </a:buClr>
              <a:buFont typeface="Arial" panose="020B0604020202020204" pitchFamily="34" charset="0"/>
              <a:buChar char="•"/>
              <a:defRPr sz="2000" b="0" i="0" kern="1200">
                <a:solidFill>
                  <a:schemeClr val="tx1"/>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10230"/>
              </a:buClr>
              <a:buFont typeface="Arial" panose="020B0604020202020204" pitchFamily="34" charset="0"/>
              <a:buChar char="•"/>
              <a:defRPr sz="1800" b="0" i="0" kern="1200">
                <a:solidFill>
                  <a:schemeClr val="tx1"/>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10230"/>
              </a:buClr>
              <a:buFont typeface="Arial" panose="020B0604020202020204" pitchFamily="34" charset="0"/>
              <a:buChar char="•"/>
              <a:defRPr sz="1800" b="0" i="0" kern="1200">
                <a:solidFill>
                  <a:schemeClr val="tx1"/>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pic>
        <p:nvPicPr>
          <p:cNvPr id="7" name="Picture 6">
            <a:extLst>
              <a:ext uri="{FF2B5EF4-FFF2-40B4-BE49-F238E27FC236}">
                <a16:creationId xmlns:a16="http://schemas.microsoft.com/office/drawing/2014/main" id="{BA12E28C-3C6D-6346-B118-F6E7DB21BE4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98749" y="4792838"/>
            <a:ext cx="1945998" cy="1841324"/>
          </a:xfrm>
          <a:prstGeom prst="rect">
            <a:avLst/>
          </a:prstGeom>
        </p:spPr>
      </p:pic>
      <p:sp>
        <p:nvSpPr>
          <p:cNvPr id="4" name="Title 1">
            <a:extLst>
              <a:ext uri="{FF2B5EF4-FFF2-40B4-BE49-F238E27FC236}">
                <a16:creationId xmlns:a16="http://schemas.microsoft.com/office/drawing/2014/main" id="{DFB5BD01-8010-5A42-95E2-543E1A917A21}"/>
              </a:ext>
            </a:extLst>
          </p:cNvPr>
          <p:cNvSpPr txBox="1">
            <a:spLocks/>
          </p:cNvSpPr>
          <p:nvPr/>
        </p:nvSpPr>
        <p:spPr>
          <a:xfrm>
            <a:off x="338137" y="710718"/>
            <a:ext cx="11515725" cy="1325563"/>
          </a:xfrm>
          <a:prstGeom prst="rect">
            <a:avLst/>
          </a:prstGeom>
        </p:spPr>
        <p:txBody>
          <a:bodyPr>
            <a:normAutofit/>
          </a:bodyPr>
          <a:lstStyle>
            <a:lvl1pPr algn="l" defTabSz="914400" rtl="0" eaLnBrk="1" latinLnBrk="0" hangingPunct="1">
              <a:lnSpc>
                <a:spcPct val="90000"/>
              </a:lnSpc>
              <a:spcBef>
                <a:spcPct val="0"/>
              </a:spcBef>
              <a:buNone/>
              <a:defRPr sz="8000" b="0" i="0" kern="1200">
                <a:solidFill>
                  <a:srgbClr val="A52238"/>
                </a:solidFill>
                <a:latin typeface="League Gothic Condensed" pitchFamily="2" charset="77"/>
                <a:ea typeface="+mj-ea"/>
                <a:cs typeface="+mj-cs"/>
              </a:defRPr>
            </a:lvl1pPr>
          </a:lstStyle>
          <a:p>
            <a:pPr algn="ctr"/>
            <a:r>
              <a:rPr lang="en-US" sz="5400" dirty="0">
                <a:latin typeface="Gloucester MT Extra Condensed" panose="02030808020601010101" pitchFamily="18" charset="0"/>
              </a:rPr>
              <a:t>Payroll Expense Transfer Form</a:t>
            </a:r>
          </a:p>
        </p:txBody>
      </p:sp>
      <p:pic>
        <p:nvPicPr>
          <p:cNvPr id="8" name="Picture 7">
            <a:extLst>
              <a:ext uri="{FF2B5EF4-FFF2-40B4-BE49-F238E27FC236}">
                <a16:creationId xmlns:a16="http://schemas.microsoft.com/office/drawing/2014/main" id="{70CA31AD-195C-5D71-96BE-67138592C870}"/>
              </a:ext>
            </a:extLst>
          </p:cNvPr>
          <p:cNvPicPr>
            <a:picLocks noChangeAspect="1"/>
          </p:cNvPicPr>
          <p:nvPr/>
        </p:nvPicPr>
        <p:blipFill>
          <a:blip r:embed="rId6"/>
          <a:stretch>
            <a:fillRect/>
          </a:stretch>
        </p:blipFill>
        <p:spPr>
          <a:xfrm>
            <a:off x="2709873" y="1595303"/>
            <a:ext cx="6772252" cy="4869702"/>
          </a:xfrm>
          <a:prstGeom prst="rect">
            <a:avLst/>
          </a:prstGeom>
        </p:spPr>
      </p:pic>
    </p:spTree>
    <p:extLst>
      <p:ext uri="{BB962C8B-B14F-4D97-AF65-F5344CB8AC3E}">
        <p14:creationId xmlns:p14="http://schemas.microsoft.com/office/powerpoint/2010/main" val="2030479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C003F1-5CC0-7A4C-8B46-D83C6F75A8CE}"/>
              </a:ext>
            </a:extLst>
          </p:cNvPr>
          <p:cNvPicPr>
            <a:picLocks noChangeAspect="1"/>
          </p:cNvPicPr>
          <p:nvPr/>
        </p:nvPicPr>
        <p:blipFill>
          <a:blip r:embed="rId2"/>
          <a:stretch>
            <a:fillRect/>
          </a:stretch>
        </p:blipFill>
        <p:spPr>
          <a:xfrm rot="10800000">
            <a:off x="-196993" y="-76994"/>
            <a:ext cx="7728244" cy="4351338"/>
          </a:xfrm>
          <a:prstGeom prst="rect">
            <a:avLst/>
          </a:prstGeom>
        </p:spPr>
      </p:pic>
      <p:pic>
        <p:nvPicPr>
          <p:cNvPr id="3" name="Picture 2">
            <a:extLst>
              <a:ext uri="{FF2B5EF4-FFF2-40B4-BE49-F238E27FC236}">
                <a16:creationId xmlns:a16="http://schemas.microsoft.com/office/drawing/2014/main" id="{137FAE09-1FF1-B94C-9741-64C1ABFFD652}"/>
              </a:ext>
            </a:extLst>
          </p:cNvPr>
          <p:cNvPicPr>
            <a:picLocks noChangeAspect="1"/>
          </p:cNvPicPr>
          <p:nvPr/>
        </p:nvPicPr>
        <p:blipFill>
          <a:blip r:embed="rId2"/>
          <a:stretch>
            <a:fillRect/>
          </a:stretch>
        </p:blipFill>
        <p:spPr>
          <a:xfrm>
            <a:off x="668459" y="4491609"/>
            <a:ext cx="7452987" cy="950186"/>
          </a:xfrm>
          <a:prstGeom prst="rect">
            <a:avLst/>
          </a:prstGeom>
        </p:spPr>
      </p:pic>
      <p:pic>
        <p:nvPicPr>
          <p:cNvPr id="4" name="Picture 3">
            <a:extLst>
              <a:ext uri="{FF2B5EF4-FFF2-40B4-BE49-F238E27FC236}">
                <a16:creationId xmlns:a16="http://schemas.microsoft.com/office/drawing/2014/main" id="{2667D0ED-0BD3-D744-B568-5DA6C4181D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21446" y="0"/>
            <a:ext cx="4208205" cy="6858000"/>
          </a:xfrm>
          <a:prstGeom prst="rect">
            <a:avLst/>
          </a:prstGeom>
        </p:spPr>
      </p:pic>
      <p:sp>
        <p:nvSpPr>
          <p:cNvPr id="5" name="Title 1">
            <a:extLst>
              <a:ext uri="{FF2B5EF4-FFF2-40B4-BE49-F238E27FC236}">
                <a16:creationId xmlns:a16="http://schemas.microsoft.com/office/drawing/2014/main" id="{315F6894-1845-5544-B181-01B38F76F79A}"/>
              </a:ext>
            </a:extLst>
          </p:cNvPr>
          <p:cNvSpPr txBox="1">
            <a:spLocks/>
          </p:cNvSpPr>
          <p:nvPr/>
        </p:nvSpPr>
        <p:spPr>
          <a:xfrm>
            <a:off x="235885" y="270706"/>
            <a:ext cx="7546258" cy="1087742"/>
          </a:xfrm>
          <a:prstGeom prst="rect">
            <a:avLst/>
          </a:prstGeom>
        </p:spPr>
        <p:txBody>
          <a:bodyPr>
            <a:normAutofit/>
          </a:bodyPr>
          <a:lstStyle>
            <a:lvl1pPr algn="l" defTabSz="914400" rtl="0" eaLnBrk="1" latinLnBrk="0" hangingPunct="1">
              <a:lnSpc>
                <a:spcPct val="90000"/>
              </a:lnSpc>
              <a:spcBef>
                <a:spcPct val="0"/>
              </a:spcBef>
              <a:buNone/>
              <a:defRPr sz="8000" b="0" i="0" kern="1200">
                <a:solidFill>
                  <a:srgbClr val="A52238"/>
                </a:solidFill>
                <a:latin typeface="League Gothic Condensed" pitchFamily="2" charset="77"/>
                <a:ea typeface="+mj-ea"/>
                <a:cs typeface="+mj-cs"/>
              </a:defRPr>
            </a:lvl1pPr>
          </a:lstStyle>
          <a:p>
            <a:pPr algn="ctr"/>
            <a:r>
              <a:rPr lang="en-US" sz="5400" dirty="0">
                <a:latin typeface="Gloucester MT Extra Condensed" panose="02030808020601010101" pitchFamily="18" charset="0"/>
                <a:cs typeface="Times New Roman" panose="02020603050405020304" pitchFamily="18" charset="0"/>
              </a:rPr>
              <a:t>Payroll Expense Transfer Form</a:t>
            </a:r>
          </a:p>
        </p:txBody>
      </p:sp>
      <p:pic>
        <p:nvPicPr>
          <p:cNvPr id="6" name="Picture 5">
            <a:extLst>
              <a:ext uri="{FF2B5EF4-FFF2-40B4-BE49-F238E27FC236}">
                <a16:creationId xmlns:a16="http://schemas.microsoft.com/office/drawing/2014/main" id="{BDA1B129-EF89-A04B-B15B-25ED8B6C05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6311611"/>
            <a:ext cx="12192000" cy="571500"/>
          </a:xfrm>
          <a:prstGeom prst="rect">
            <a:avLst/>
          </a:prstGeom>
        </p:spPr>
      </p:pic>
      <p:sp>
        <p:nvSpPr>
          <p:cNvPr id="7" name="Content Placeholder 2">
            <a:extLst>
              <a:ext uri="{FF2B5EF4-FFF2-40B4-BE49-F238E27FC236}">
                <a16:creationId xmlns:a16="http://schemas.microsoft.com/office/drawing/2014/main" id="{42A85215-954E-E44B-9013-54F22C354D67}"/>
              </a:ext>
            </a:extLst>
          </p:cNvPr>
          <p:cNvSpPr txBox="1">
            <a:spLocks/>
          </p:cNvSpPr>
          <p:nvPr/>
        </p:nvSpPr>
        <p:spPr>
          <a:xfrm>
            <a:off x="235885" y="1575712"/>
            <a:ext cx="6998035" cy="4027816"/>
          </a:xfrm>
          <a:prstGeom prst="rect">
            <a:avLst/>
          </a:prstGeom>
        </p:spPr>
        <p:txBody>
          <a:bodyPr/>
          <a:lstStyle>
            <a:lvl1pPr marL="228600" indent="-228600" algn="l" defTabSz="914400" rtl="0" eaLnBrk="1" latinLnBrk="0" hangingPunct="1">
              <a:lnSpc>
                <a:spcPct val="90000"/>
              </a:lnSpc>
              <a:spcBef>
                <a:spcPts val="1000"/>
              </a:spcBef>
              <a:buClr>
                <a:srgbClr val="C10230"/>
              </a:buClr>
              <a:buFont typeface="Arial" panose="020B0604020202020204" pitchFamily="34" charset="0"/>
              <a:buChar char="•"/>
              <a:defRPr sz="3200" b="0" i="0" kern="1200">
                <a:solidFill>
                  <a:srgbClr val="58595B"/>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10230"/>
              </a:buClr>
              <a:buFont typeface="Arial" panose="020B0604020202020204" pitchFamily="34" charset="0"/>
              <a:buChar char="•"/>
              <a:defRPr sz="2400" b="0" i="0" kern="1200">
                <a:solidFill>
                  <a:srgbClr val="58595B"/>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10230"/>
              </a:buClr>
              <a:buFont typeface="Arial" panose="020B0604020202020204" pitchFamily="34" charset="0"/>
              <a:buChar char="•"/>
              <a:defRPr sz="2000" b="0" i="0" kern="1200">
                <a:solidFill>
                  <a:srgbClr val="58595B"/>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10230"/>
              </a:buClr>
              <a:buFont typeface="Arial" panose="020B0604020202020204" pitchFamily="34" charset="0"/>
              <a:buChar char="•"/>
              <a:defRPr sz="1800" b="0" i="0" kern="1200">
                <a:solidFill>
                  <a:srgbClr val="58595B"/>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10230"/>
              </a:buClr>
              <a:buFont typeface="Arial" panose="020B0604020202020204" pitchFamily="34" charset="0"/>
              <a:buChar char="•"/>
              <a:defRPr sz="1800" b="0" i="0" kern="1200">
                <a:solidFill>
                  <a:srgbClr val="58595B"/>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000" dirty="0"/>
          </a:p>
          <a:p>
            <a:pPr lvl="1"/>
            <a:r>
              <a:rPr lang="en-US" sz="2000" dirty="0"/>
              <a:t>Before completing the form, run the </a:t>
            </a:r>
            <a:r>
              <a:rPr lang="en-US" sz="2000" dirty="0" err="1"/>
              <a:t>Stanalytics</a:t>
            </a:r>
            <a:r>
              <a:rPr lang="en-US" sz="2000" dirty="0"/>
              <a:t> Payroll Adjustments Report</a:t>
            </a:r>
          </a:p>
          <a:p>
            <a:pPr marL="457200" lvl="1" indent="0">
              <a:buNone/>
            </a:pPr>
            <a:endParaRPr lang="en-US" sz="2000" dirty="0"/>
          </a:p>
          <a:p>
            <a:pPr lvl="1"/>
            <a:r>
              <a:rPr lang="en-US" sz="2000" dirty="0"/>
              <a:t>Data in the report is arranged in the same order as the Payroll Transfer Form (PTF) form</a:t>
            </a:r>
          </a:p>
          <a:p>
            <a:pPr marL="457200" lvl="1" indent="0">
              <a:buNone/>
            </a:pPr>
            <a:endParaRPr lang="en-US" sz="2000" dirty="0"/>
          </a:p>
          <a:p>
            <a:pPr lvl="1"/>
            <a:r>
              <a:rPr lang="en-US" sz="2000" dirty="0"/>
              <a:t>Instructions for completing the form and running the report are in the file by tabs</a:t>
            </a:r>
            <a:endParaRPr lang="en-US" dirty="0">
              <a:solidFill>
                <a:schemeClr val="tx1">
                  <a:lumMod val="65000"/>
                  <a:lumOff val="35000"/>
                </a:schemeClr>
              </a:solidFill>
              <a:hlinkClick r:id="rId5">
                <a:extLst>
                  <a:ext uri="{A12FA001-AC4F-418D-AE19-62706E023703}">
                    <ahyp:hlinkClr xmlns:ahyp="http://schemas.microsoft.com/office/drawing/2018/hyperlinkcolor" val="tx"/>
                  </a:ext>
                </a:extLst>
              </a:hlinkClick>
            </a:endParaRPr>
          </a:p>
        </p:txBody>
      </p:sp>
      <p:pic>
        <p:nvPicPr>
          <p:cNvPr id="9" name="Picture 8">
            <a:extLst>
              <a:ext uri="{FF2B5EF4-FFF2-40B4-BE49-F238E27FC236}">
                <a16:creationId xmlns:a16="http://schemas.microsoft.com/office/drawing/2014/main" id="{C71EE0B6-CF18-BCF9-A0B8-982B2F86E78E}"/>
              </a:ext>
            </a:extLst>
          </p:cNvPr>
          <p:cNvPicPr>
            <a:picLocks noChangeAspect="1"/>
          </p:cNvPicPr>
          <p:nvPr/>
        </p:nvPicPr>
        <p:blipFill>
          <a:blip r:embed="rId6"/>
          <a:stretch>
            <a:fillRect/>
          </a:stretch>
        </p:blipFill>
        <p:spPr>
          <a:xfrm>
            <a:off x="668459" y="4652837"/>
            <a:ext cx="7203722" cy="629451"/>
          </a:xfrm>
          <a:prstGeom prst="rect">
            <a:avLst/>
          </a:prstGeom>
        </p:spPr>
      </p:pic>
    </p:spTree>
    <p:extLst>
      <p:ext uri="{BB962C8B-B14F-4D97-AF65-F5344CB8AC3E}">
        <p14:creationId xmlns:p14="http://schemas.microsoft.com/office/powerpoint/2010/main" val="1347763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CDB00A-0711-8243-8595-4614BB174DD0}"/>
              </a:ext>
            </a:extLst>
          </p:cNvPr>
          <p:cNvSpPr/>
          <p:nvPr/>
        </p:nvSpPr>
        <p:spPr>
          <a:xfrm>
            <a:off x="-5255" y="-472674"/>
            <a:ext cx="12354369" cy="7259652"/>
          </a:xfrm>
          <a:prstGeom prst="rect">
            <a:avLst/>
          </a:prstGeom>
          <a:solidFill>
            <a:srgbClr val="A522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60B4B5E-DDB8-3242-9187-08D748B6C0C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800000">
            <a:off x="-329928" y="-596574"/>
            <a:ext cx="6350000" cy="2922523"/>
          </a:xfrm>
          <a:prstGeom prst="rect">
            <a:avLst/>
          </a:prstGeom>
        </p:spPr>
      </p:pic>
      <p:pic>
        <p:nvPicPr>
          <p:cNvPr id="5" name="Picture 4">
            <a:extLst>
              <a:ext uri="{FF2B5EF4-FFF2-40B4-BE49-F238E27FC236}">
                <a16:creationId xmlns:a16="http://schemas.microsoft.com/office/drawing/2014/main" id="{F829FD22-AF53-154B-B98E-6BF6984FBC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98948" y="3569402"/>
            <a:ext cx="6350000" cy="3571875"/>
          </a:xfrm>
          <a:prstGeom prst="rect">
            <a:avLst/>
          </a:prstGeom>
        </p:spPr>
      </p:pic>
      <p:sp>
        <p:nvSpPr>
          <p:cNvPr id="6" name="Title 1">
            <a:extLst>
              <a:ext uri="{FF2B5EF4-FFF2-40B4-BE49-F238E27FC236}">
                <a16:creationId xmlns:a16="http://schemas.microsoft.com/office/drawing/2014/main" id="{7CF2C8F2-01E6-3C41-B05F-CF27EF2405BB}"/>
              </a:ext>
            </a:extLst>
          </p:cNvPr>
          <p:cNvSpPr txBox="1">
            <a:spLocks/>
          </p:cNvSpPr>
          <p:nvPr/>
        </p:nvSpPr>
        <p:spPr>
          <a:xfrm>
            <a:off x="3354622" y="541375"/>
            <a:ext cx="5330900" cy="588188"/>
          </a:xfrm>
          <a:prstGeom prst="rect">
            <a:avLst/>
          </a:prstGeom>
        </p:spPr>
        <p:txBody>
          <a:bodyPr>
            <a:normAutofit/>
          </a:bodyPr>
          <a:lstStyle>
            <a:lvl1pPr algn="l" defTabSz="914400" rtl="0" eaLnBrk="1" latinLnBrk="0" hangingPunct="1">
              <a:lnSpc>
                <a:spcPct val="90000"/>
              </a:lnSpc>
              <a:spcBef>
                <a:spcPct val="0"/>
              </a:spcBef>
              <a:buNone/>
              <a:defRPr sz="8000" b="0" i="0" kern="1200">
                <a:solidFill>
                  <a:srgbClr val="FFD100"/>
                </a:solidFill>
                <a:latin typeface="League Gothic Condensed" pitchFamily="2" charset="77"/>
                <a:ea typeface="+mj-ea"/>
                <a:cs typeface="+mj-cs"/>
              </a:defRPr>
            </a:lvl1pPr>
          </a:lstStyle>
          <a:p>
            <a:r>
              <a:rPr lang="en-US" sz="3500" dirty="0">
                <a:latin typeface="Times New Roman" panose="02020603050405020304" pitchFamily="18" charset="0"/>
                <a:cs typeface="Times New Roman" panose="02020603050405020304" pitchFamily="18" charset="0"/>
              </a:rPr>
              <a:t>Payroll Adjustment Reports</a:t>
            </a:r>
          </a:p>
        </p:txBody>
      </p:sp>
      <p:sp>
        <p:nvSpPr>
          <p:cNvPr id="7" name="Content Placeholder 3">
            <a:extLst>
              <a:ext uri="{FF2B5EF4-FFF2-40B4-BE49-F238E27FC236}">
                <a16:creationId xmlns:a16="http://schemas.microsoft.com/office/drawing/2014/main" id="{433F4CAA-1641-824D-8A0E-7173B0F6E3A5}"/>
              </a:ext>
            </a:extLst>
          </p:cNvPr>
          <p:cNvSpPr txBox="1">
            <a:spLocks/>
          </p:cNvSpPr>
          <p:nvPr/>
        </p:nvSpPr>
        <p:spPr>
          <a:xfrm>
            <a:off x="272030" y="1136440"/>
            <a:ext cx="11338341" cy="587730"/>
          </a:xfrm>
          <a:prstGeom prst="rect">
            <a:avLst/>
          </a:prstGeom>
        </p:spPr>
        <p:txBody>
          <a:bodyPr/>
          <a:lstStyle>
            <a:lvl1pPr marL="228600" indent="-228600" algn="l" defTabSz="914400" rtl="0" eaLnBrk="1" latinLnBrk="0" hangingPunct="1">
              <a:lnSpc>
                <a:spcPct val="90000"/>
              </a:lnSpc>
              <a:spcBef>
                <a:spcPts val="1000"/>
              </a:spcBef>
              <a:buClr>
                <a:srgbClr val="FBCC21"/>
              </a:buClr>
              <a:buFont typeface="Wingdings" pitchFamily="2" charset="2"/>
              <a:buChar char="§"/>
              <a:defRPr sz="3200" b="0" i="0" kern="1200">
                <a:solidFill>
                  <a:schemeClr val="bg1"/>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BCC21"/>
              </a:buClr>
              <a:buFont typeface="Wingdings" pitchFamily="2" charset="2"/>
              <a:buChar char="§"/>
              <a:defRPr sz="2400" b="0" i="0" kern="1200">
                <a:solidFill>
                  <a:schemeClr val="bg1"/>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BCC21"/>
              </a:buClr>
              <a:buFont typeface="Wingdings" pitchFamily="2" charset="2"/>
              <a:buChar char="§"/>
              <a:defRPr sz="2000" b="0" i="0" kern="1200">
                <a:solidFill>
                  <a:schemeClr val="bg1"/>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BCC21"/>
              </a:buClr>
              <a:buFont typeface="Wingdings" pitchFamily="2" charset="2"/>
              <a:buChar char="§"/>
              <a:defRPr sz="1800" b="0" i="0" kern="1200">
                <a:solidFill>
                  <a:schemeClr val="bg1"/>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BCC21"/>
              </a:buClr>
              <a:buFont typeface="Wingdings" pitchFamily="2" charset="2"/>
              <a:buChar char="§"/>
              <a:defRPr sz="1800" b="0" i="0" kern="1200">
                <a:solidFill>
                  <a:schemeClr val="bg1"/>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2800" dirty="0"/>
              <a:t>Where do we find that report?   Answer:  </a:t>
            </a:r>
            <a:r>
              <a:rPr lang="en-US" sz="2800" dirty="0" err="1"/>
              <a:t>Stanalytics</a:t>
            </a:r>
            <a:r>
              <a:rPr lang="en-US" sz="2800" dirty="0"/>
              <a:t>!</a:t>
            </a:r>
          </a:p>
          <a:p>
            <a:pPr lvl="2"/>
            <a:endParaRPr lang="en-US" sz="400" dirty="0"/>
          </a:p>
        </p:txBody>
      </p:sp>
      <p:sp>
        <p:nvSpPr>
          <p:cNvPr id="8" name="Rectangle 7">
            <a:extLst>
              <a:ext uri="{FF2B5EF4-FFF2-40B4-BE49-F238E27FC236}">
                <a16:creationId xmlns:a16="http://schemas.microsoft.com/office/drawing/2014/main" id="{9EF70A66-4904-144A-BF8C-DB7EC4740570}"/>
              </a:ext>
            </a:extLst>
          </p:cNvPr>
          <p:cNvSpPr/>
          <p:nvPr/>
        </p:nvSpPr>
        <p:spPr>
          <a:xfrm>
            <a:off x="359229" y="334735"/>
            <a:ext cx="11462657" cy="6155871"/>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D4B8971-8CDF-3942-92D4-CE4D27AB55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02950" y="4405905"/>
            <a:ext cx="1945998" cy="1841324"/>
          </a:xfrm>
          <a:prstGeom prst="rect">
            <a:avLst/>
          </a:prstGeom>
        </p:spPr>
      </p:pic>
      <p:pic>
        <p:nvPicPr>
          <p:cNvPr id="1026" name="Picture 2" descr="C:\Users\BCAMPB~1\AppData\Local\Temp\SNAGHTML1544e445.PNG">
            <a:extLst>
              <a:ext uri="{FF2B5EF4-FFF2-40B4-BE49-F238E27FC236}">
                <a16:creationId xmlns:a16="http://schemas.microsoft.com/office/drawing/2014/main" id="{B027E8DB-78C4-4636-98A2-C03CC175C33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62408" y="1681921"/>
            <a:ext cx="9177155" cy="46861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8334D1B-86E6-4CF9-B702-EDE2D6B7752F}"/>
              </a:ext>
            </a:extLst>
          </p:cNvPr>
          <p:cNvSpPr txBox="1"/>
          <p:nvPr/>
        </p:nvSpPr>
        <p:spPr>
          <a:xfrm>
            <a:off x="59395" y="1877464"/>
            <a:ext cx="2605870" cy="3477875"/>
          </a:xfrm>
          <a:prstGeom prst="rect">
            <a:avLst/>
          </a:prstGeom>
          <a:noFill/>
        </p:spPr>
        <p:txBody>
          <a:bodyPr wrap="square" rtlCol="0">
            <a:spAutoFit/>
          </a:bodyPr>
          <a:lstStyle/>
          <a:p>
            <a:pPr lvl="1"/>
            <a:r>
              <a:rPr lang="en-US" sz="2000" dirty="0">
                <a:solidFill>
                  <a:schemeClr val="bg1"/>
                </a:solidFill>
                <a:latin typeface="Georgia" panose="02040502050405020303" pitchFamily="18" charset="0"/>
              </a:rPr>
              <a:t>Step 1:  Go to My.csustan.edu and log in.  </a:t>
            </a:r>
          </a:p>
          <a:p>
            <a:pPr lvl="1"/>
            <a:endParaRPr lang="en-US" sz="2000" dirty="0">
              <a:solidFill>
                <a:schemeClr val="bg1"/>
              </a:solidFill>
              <a:latin typeface="Georgia" panose="02040502050405020303" pitchFamily="18" charset="0"/>
            </a:endParaRPr>
          </a:p>
          <a:p>
            <a:pPr lvl="1"/>
            <a:r>
              <a:rPr lang="en-US" sz="2000" dirty="0">
                <a:solidFill>
                  <a:schemeClr val="bg1"/>
                </a:solidFill>
                <a:latin typeface="Georgia" panose="02040502050405020303" pitchFamily="18" charset="0"/>
              </a:rPr>
              <a:t>You’ll find the link in the same Data Warehouse box as our other CFS Data Warehouse reports.</a:t>
            </a:r>
          </a:p>
        </p:txBody>
      </p:sp>
    </p:spTree>
    <p:extLst>
      <p:ext uri="{BB962C8B-B14F-4D97-AF65-F5344CB8AC3E}">
        <p14:creationId xmlns:p14="http://schemas.microsoft.com/office/powerpoint/2010/main" val="1401566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CDB00A-0711-8243-8595-4614BB174DD0}"/>
              </a:ext>
            </a:extLst>
          </p:cNvPr>
          <p:cNvSpPr/>
          <p:nvPr/>
        </p:nvSpPr>
        <p:spPr>
          <a:xfrm>
            <a:off x="-5255" y="-472674"/>
            <a:ext cx="12354369" cy="7259652"/>
          </a:xfrm>
          <a:prstGeom prst="rect">
            <a:avLst/>
          </a:prstGeom>
          <a:solidFill>
            <a:srgbClr val="A522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60B4B5E-DDB8-3242-9187-08D748B6C0C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800000">
            <a:off x="-329928" y="-596574"/>
            <a:ext cx="6350000" cy="2922523"/>
          </a:xfrm>
          <a:prstGeom prst="rect">
            <a:avLst/>
          </a:prstGeom>
        </p:spPr>
      </p:pic>
      <p:pic>
        <p:nvPicPr>
          <p:cNvPr id="5" name="Picture 4">
            <a:extLst>
              <a:ext uri="{FF2B5EF4-FFF2-40B4-BE49-F238E27FC236}">
                <a16:creationId xmlns:a16="http://schemas.microsoft.com/office/drawing/2014/main" id="{F829FD22-AF53-154B-B98E-6BF6984FBC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98948" y="3569402"/>
            <a:ext cx="6350000" cy="3571875"/>
          </a:xfrm>
          <a:prstGeom prst="rect">
            <a:avLst/>
          </a:prstGeom>
        </p:spPr>
      </p:pic>
      <p:sp>
        <p:nvSpPr>
          <p:cNvPr id="6" name="Title 1">
            <a:extLst>
              <a:ext uri="{FF2B5EF4-FFF2-40B4-BE49-F238E27FC236}">
                <a16:creationId xmlns:a16="http://schemas.microsoft.com/office/drawing/2014/main" id="{7CF2C8F2-01E6-3C41-B05F-CF27EF2405BB}"/>
              </a:ext>
            </a:extLst>
          </p:cNvPr>
          <p:cNvSpPr txBox="1">
            <a:spLocks/>
          </p:cNvSpPr>
          <p:nvPr/>
        </p:nvSpPr>
        <p:spPr>
          <a:xfrm>
            <a:off x="581628" y="548252"/>
            <a:ext cx="8524407" cy="1052016"/>
          </a:xfrm>
          <a:prstGeom prst="rect">
            <a:avLst/>
          </a:prstGeom>
        </p:spPr>
        <p:txBody>
          <a:bodyPr>
            <a:normAutofit/>
          </a:bodyPr>
          <a:lstStyle>
            <a:lvl1pPr algn="l" defTabSz="914400" rtl="0" eaLnBrk="1" latinLnBrk="0" hangingPunct="1">
              <a:lnSpc>
                <a:spcPct val="90000"/>
              </a:lnSpc>
              <a:spcBef>
                <a:spcPct val="0"/>
              </a:spcBef>
              <a:buNone/>
              <a:defRPr sz="8000" b="0" i="0" kern="1200">
                <a:solidFill>
                  <a:srgbClr val="FFD100"/>
                </a:solidFill>
                <a:latin typeface="League Gothic Condensed" pitchFamily="2" charset="77"/>
                <a:ea typeface="+mj-ea"/>
                <a:cs typeface="+mj-cs"/>
              </a:defRPr>
            </a:lvl1pPr>
          </a:lstStyle>
          <a:p>
            <a:r>
              <a:rPr lang="en-US" sz="3500" dirty="0">
                <a:latin typeface="Times New Roman" panose="02020603050405020304" pitchFamily="18" charset="0"/>
                <a:cs typeface="Times New Roman" panose="02020603050405020304" pitchFamily="18" charset="0"/>
              </a:rPr>
              <a:t>Payroll Adjustment Reports</a:t>
            </a:r>
          </a:p>
        </p:txBody>
      </p:sp>
      <p:sp>
        <p:nvSpPr>
          <p:cNvPr id="8" name="Rectangle 7">
            <a:extLst>
              <a:ext uri="{FF2B5EF4-FFF2-40B4-BE49-F238E27FC236}">
                <a16:creationId xmlns:a16="http://schemas.microsoft.com/office/drawing/2014/main" id="{9EF70A66-4904-144A-BF8C-DB7EC4740570}"/>
              </a:ext>
            </a:extLst>
          </p:cNvPr>
          <p:cNvSpPr/>
          <p:nvPr/>
        </p:nvSpPr>
        <p:spPr>
          <a:xfrm>
            <a:off x="359229" y="334735"/>
            <a:ext cx="11462657" cy="6155871"/>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D4B8971-8CDF-3942-92D4-CE4D27AB55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02950" y="4405905"/>
            <a:ext cx="1945998" cy="1841324"/>
          </a:xfrm>
          <a:prstGeom prst="rect">
            <a:avLst/>
          </a:prstGeom>
        </p:spPr>
      </p:pic>
      <p:sp>
        <p:nvSpPr>
          <p:cNvPr id="2" name="TextBox 1">
            <a:extLst>
              <a:ext uri="{FF2B5EF4-FFF2-40B4-BE49-F238E27FC236}">
                <a16:creationId xmlns:a16="http://schemas.microsoft.com/office/drawing/2014/main" id="{38334D1B-86E6-4CF9-B702-EDE2D6B7752F}"/>
              </a:ext>
            </a:extLst>
          </p:cNvPr>
          <p:cNvSpPr txBox="1"/>
          <p:nvPr/>
        </p:nvSpPr>
        <p:spPr>
          <a:xfrm>
            <a:off x="616729" y="1933350"/>
            <a:ext cx="1970844" cy="1631216"/>
          </a:xfrm>
          <a:prstGeom prst="rect">
            <a:avLst/>
          </a:prstGeom>
          <a:noFill/>
        </p:spPr>
        <p:txBody>
          <a:bodyPr wrap="square" rtlCol="0">
            <a:spAutoFit/>
          </a:bodyPr>
          <a:lstStyle/>
          <a:p>
            <a:r>
              <a:rPr lang="en-US" sz="2000" dirty="0">
                <a:solidFill>
                  <a:schemeClr val="bg1"/>
                </a:solidFill>
                <a:latin typeface="Georgia" panose="02040502050405020303" pitchFamily="18" charset="0"/>
              </a:rPr>
              <a:t>Step 2:  </a:t>
            </a:r>
          </a:p>
          <a:p>
            <a:r>
              <a:rPr lang="en-US" sz="2000" dirty="0">
                <a:solidFill>
                  <a:schemeClr val="bg1"/>
                </a:solidFill>
                <a:latin typeface="Georgia" panose="02040502050405020303" pitchFamily="18" charset="0"/>
              </a:rPr>
              <a:t>Choose the folder that says “Finance”</a:t>
            </a:r>
          </a:p>
          <a:p>
            <a:pPr lvl="1"/>
            <a:endParaRPr lang="en-US" sz="2000" dirty="0">
              <a:solidFill>
                <a:schemeClr val="bg1"/>
              </a:solidFill>
              <a:latin typeface="Georgia" panose="02040502050405020303" pitchFamily="18" charset="0"/>
            </a:endParaRPr>
          </a:p>
        </p:txBody>
      </p:sp>
      <p:pic>
        <p:nvPicPr>
          <p:cNvPr id="10" name="Picture 9">
            <a:extLst>
              <a:ext uri="{FF2B5EF4-FFF2-40B4-BE49-F238E27FC236}">
                <a16:creationId xmlns:a16="http://schemas.microsoft.com/office/drawing/2014/main" id="{69F46085-70B4-4F30-8903-93822ABA96EB}"/>
              </a:ext>
            </a:extLst>
          </p:cNvPr>
          <p:cNvPicPr>
            <a:picLocks noChangeAspect="1"/>
          </p:cNvPicPr>
          <p:nvPr/>
        </p:nvPicPr>
        <p:blipFill>
          <a:blip r:embed="rId5"/>
          <a:stretch>
            <a:fillRect/>
          </a:stretch>
        </p:blipFill>
        <p:spPr>
          <a:xfrm>
            <a:off x="2845072" y="1842542"/>
            <a:ext cx="7538270" cy="3766906"/>
          </a:xfrm>
          <a:prstGeom prst="rect">
            <a:avLst/>
          </a:prstGeom>
        </p:spPr>
      </p:pic>
    </p:spTree>
    <p:extLst>
      <p:ext uri="{BB962C8B-B14F-4D97-AF65-F5344CB8AC3E}">
        <p14:creationId xmlns:p14="http://schemas.microsoft.com/office/powerpoint/2010/main" val="1754959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CDB00A-0711-8243-8595-4614BB174DD0}"/>
              </a:ext>
            </a:extLst>
          </p:cNvPr>
          <p:cNvSpPr/>
          <p:nvPr/>
        </p:nvSpPr>
        <p:spPr>
          <a:xfrm>
            <a:off x="5224" y="-472674"/>
            <a:ext cx="12354369" cy="7259652"/>
          </a:xfrm>
          <a:prstGeom prst="rect">
            <a:avLst/>
          </a:prstGeom>
          <a:solidFill>
            <a:srgbClr val="A522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60B4B5E-DDB8-3242-9187-08D748B6C0C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800000">
            <a:off x="-329928" y="-596574"/>
            <a:ext cx="6350000" cy="2922523"/>
          </a:xfrm>
          <a:prstGeom prst="rect">
            <a:avLst/>
          </a:prstGeom>
        </p:spPr>
      </p:pic>
      <p:pic>
        <p:nvPicPr>
          <p:cNvPr id="5" name="Picture 4">
            <a:extLst>
              <a:ext uri="{FF2B5EF4-FFF2-40B4-BE49-F238E27FC236}">
                <a16:creationId xmlns:a16="http://schemas.microsoft.com/office/drawing/2014/main" id="{F829FD22-AF53-154B-B98E-6BF6984FBC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98948" y="3569402"/>
            <a:ext cx="6350000" cy="3571875"/>
          </a:xfrm>
          <a:prstGeom prst="rect">
            <a:avLst/>
          </a:prstGeom>
        </p:spPr>
      </p:pic>
      <p:sp>
        <p:nvSpPr>
          <p:cNvPr id="6" name="Title 1">
            <a:extLst>
              <a:ext uri="{FF2B5EF4-FFF2-40B4-BE49-F238E27FC236}">
                <a16:creationId xmlns:a16="http://schemas.microsoft.com/office/drawing/2014/main" id="{7CF2C8F2-01E6-3C41-B05F-CF27EF2405BB}"/>
              </a:ext>
            </a:extLst>
          </p:cNvPr>
          <p:cNvSpPr txBox="1">
            <a:spLocks/>
          </p:cNvSpPr>
          <p:nvPr/>
        </p:nvSpPr>
        <p:spPr>
          <a:xfrm>
            <a:off x="581628" y="548252"/>
            <a:ext cx="8524407" cy="1052016"/>
          </a:xfrm>
          <a:prstGeom prst="rect">
            <a:avLst/>
          </a:prstGeom>
        </p:spPr>
        <p:txBody>
          <a:bodyPr>
            <a:normAutofit/>
          </a:bodyPr>
          <a:lstStyle>
            <a:lvl1pPr algn="l" defTabSz="914400" rtl="0" eaLnBrk="1" latinLnBrk="0" hangingPunct="1">
              <a:lnSpc>
                <a:spcPct val="90000"/>
              </a:lnSpc>
              <a:spcBef>
                <a:spcPct val="0"/>
              </a:spcBef>
              <a:buNone/>
              <a:defRPr sz="8000" b="0" i="0" kern="1200">
                <a:solidFill>
                  <a:srgbClr val="FFD100"/>
                </a:solidFill>
                <a:latin typeface="League Gothic Condensed" pitchFamily="2" charset="77"/>
                <a:ea typeface="+mj-ea"/>
                <a:cs typeface="+mj-cs"/>
              </a:defRPr>
            </a:lvl1pPr>
          </a:lstStyle>
          <a:p>
            <a:r>
              <a:rPr lang="en-US" sz="3500" dirty="0">
                <a:latin typeface="Times New Roman" panose="02020603050405020304" pitchFamily="18" charset="0"/>
                <a:cs typeface="Times New Roman" panose="02020603050405020304" pitchFamily="18" charset="0"/>
              </a:rPr>
              <a:t>Payroll Adjustment Reports</a:t>
            </a:r>
          </a:p>
        </p:txBody>
      </p:sp>
      <p:sp>
        <p:nvSpPr>
          <p:cNvPr id="7" name="Content Placeholder 3">
            <a:extLst>
              <a:ext uri="{FF2B5EF4-FFF2-40B4-BE49-F238E27FC236}">
                <a16:creationId xmlns:a16="http://schemas.microsoft.com/office/drawing/2014/main" id="{433F4CAA-1641-824D-8A0E-7173B0F6E3A5}"/>
              </a:ext>
            </a:extLst>
          </p:cNvPr>
          <p:cNvSpPr txBox="1">
            <a:spLocks/>
          </p:cNvSpPr>
          <p:nvPr/>
        </p:nvSpPr>
        <p:spPr>
          <a:xfrm>
            <a:off x="272030" y="1136440"/>
            <a:ext cx="11338341" cy="587730"/>
          </a:xfrm>
          <a:prstGeom prst="rect">
            <a:avLst/>
          </a:prstGeom>
        </p:spPr>
        <p:txBody>
          <a:bodyPr/>
          <a:lstStyle>
            <a:lvl1pPr marL="228600" indent="-228600" algn="l" defTabSz="914400" rtl="0" eaLnBrk="1" latinLnBrk="0" hangingPunct="1">
              <a:lnSpc>
                <a:spcPct val="90000"/>
              </a:lnSpc>
              <a:spcBef>
                <a:spcPts val="1000"/>
              </a:spcBef>
              <a:buClr>
                <a:srgbClr val="FBCC21"/>
              </a:buClr>
              <a:buFont typeface="Wingdings" pitchFamily="2" charset="2"/>
              <a:buChar char="§"/>
              <a:defRPr sz="3200" b="0" i="0" kern="1200">
                <a:solidFill>
                  <a:schemeClr val="bg1"/>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BCC21"/>
              </a:buClr>
              <a:buFont typeface="Wingdings" pitchFamily="2" charset="2"/>
              <a:buChar char="§"/>
              <a:defRPr sz="2400" b="0" i="0" kern="1200">
                <a:solidFill>
                  <a:schemeClr val="bg1"/>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BCC21"/>
              </a:buClr>
              <a:buFont typeface="Wingdings" pitchFamily="2" charset="2"/>
              <a:buChar char="§"/>
              <a:defRPr sz="2000" b="0" i="0" kern="1200">
                <a:solidFill>
                  <a:schemeClr val="bg1"/>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BCC21"/>
              </a:buClr>
              <a:buFont typeface="Wingdings" pitchFamily="2" charset="2"/>
              <a:buChar char="§"/>
              <a:defRPr sz="1800" b="0" i="0" kern="1200">
                <a:solidFill>
                  <a:schemeClr val="bg1"/>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BCC21"/>
              </a:buClr>
              <a:buFont typeface="Wingdings" pitchFamily="2" charset="2"/>
              <a:buChar char="§"/>
              <a:defRPr sz="1800" b="0" i="0" kern="1200">
                <a:solidFill>
                  <a:schemeClr val="bg1"/>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endParaRPr lang="en-US" sz="400" dirty="0"/>
          </a:p>
        </p:txBody>
      </p:sp>
      <p:sp>
        <p:nvSpPr>
          <p:cNvPr id="8" name="Rectangle 7">
            <a:extLst>
              <a:ext uri="{FF2B5EF4-FFF2-40B4-BE49-F238E27FC236}">
                <a16:creationId xmlns:a16="http://schemas.microsoft.com/office/drawing/2014/main" id="{9EF70A66-4904-144A-BF8C-DB7EC4740570}"/>
              </a:ext>
            </a:extLst>
          </p:cNvPr>
          <p:cNvSpPr/>
          <p:nvPr/>
        </p:nvSpPr>
        <p:spPr>
          <a:xfrm>
            <a:off x="359229" y="334735"/>
            <a:ext cx="11462657" cy="6155871"/>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D4B8971-8CDF-3942-92D4-CE4D27AB55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02950" y="4405905"/>
            <a:ext cx="1945998" cy="1841324"/>
          </a:xfrm>
          <a:prstGeom prst="rect">
            <a:avLst/>
          </a:prstGeom>
        </p:spPr>
      </p:pic>
      <p:sp>
        <p:nvSpPr>
          <p:cNvPr id="2" name="TextBox 1">
            <a:extLst>
              <a:ext uri="{FF2B5EF4-FFF2-40B4-BE49-F238E27FC236}">
                <a16:creationId xmlns:a16="http://schemas.microsoft.com/office/drawing/2014/main" id="{38334D1B-86E6-4CF9-B702-EDE2D6B7752F}"/>
              </a:ext>
            </a:extLst>
          </p:cNvPr>
          <p:cNvSpPr txBox="1"/>
          <p:nvPr/>
        </p:nvSpPr>
        <p:spPr>
          <a:xfrm>
            <a:off x="488272" y="1977611"/>
            <a:ext cx="1940835" cy="1631216"/>
          </a:xfrm>
          <a:prstGeom prst="rect">
            <a:avLst/>
          </a:prstGeom>
          <a:noFill/>
        </p:spPr>
        <p:txBody>
          <a:bodyPr wrap="square" rtlCol="0">
            <a:spAutoFit/>
          </a:bodyPr>
          <a:lstStyle/>
          <a:p>
            <a:r>
              <a:rPr lang="en-US" sz="2000" dirty="0">
                <a:solidFill>
                  <a:schemeClr val="bg1"/>
                </a:solidFill>
                <a:latin typeface="Georgia" panose="02040502050405020303" pitchFamily="18" charset="0"/>
              </a:rPr>
              <a:t>Step 3:  </a:t>
            </a:r>
          </a:p>
          <a:p>
            <a:r>
              <a:rPr lang="en-US" sz="2000" dirty="0">
                <a:solidFill>
                  <a:schemeClr val="bg1"/>
                </a:solidFill>
                <a:latin typeface="Georgia" panose="02040502050405020303" pitchFamily="18" charset="0"/>
              </a:rPr>
              <a:t>Choose the folder that says “Payroll”</a:t>
            </a:r>
          </a:p>
          <a:p>
            <a:pPr lvl="1"/>
            <a:endParaRPr lang="en-US" sz="2000" dirty="0">
              <a:solidFill>
                <a:schemeClr val="bg1"/>
              </a:solidFill>
              <a:latin typeface="Georgia" panose="02040502050405020303" pitchFamily="18" charset="0"/>
            </a:endParaRPr>
          </a:p>
        </p:txBody>
      </p:sp>
      <p:pic>
        <p:nvPicPr>
          <p:cNvPr id="11" name="Picture 10">
            <a:extLst>
              <a:ext uri="{FF2B5EF4-FFF2-40B4-BE49-F238E27FC236}">
                <a16:creationId xmlns:a16="http://schemas.microsoft.com/office/drawing/2014/main" id="{3310C02F-2C6F-48C2-B53A-6895AF56F5D5}"/>
              </a:ext>
            </a:extLst>
          </p:cNvPr>
          <p:cNvPicPr>
            <a:picLocks noChangeAspect="1"/>
          </p:cNvPicPr>
          <p:nvPr/>
        </p:nvPicPr>
        <p:blipFill>
          <a:blip r:embed="rId5"/>
          <a:stretch>
            <a:fillRect/>
          </a:stretch>
        </p:blipFill>
        <p:spPr>
          <a:xfrm>
            <a:off x="2783112" y="1821506"/>
            <a:ext cx="7377451" cy="3574641"/>
          </a:xfrm>
          <a:prstGeom prst="rect">
            <a:avLst/>
          </a:prstGeom>
        </p:spPr>
      </p:pic>
    </p:spTree>
    <p:extLst>
      <p:ext uri="{BB962C8B-B14F-4D97-AF65-F5344CB8AC3E}">
        <p14:creationId xmlns:p14="http://schemas.microsoft.com/office/powerpoint/2010/main" val="2556428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CDB00A-0711-8243-8595-4614BB174DD0}"/>
              </a:ext>
            </a:extLst>
          </p:cNvPr>
          <p:cNvSpPr/>
          <p:nvPr/>
        </p:nvSpPr>
        <p:spPr>
          <a:xfrm>
            <a:off x="5224" y="-472674"/>
            <a:ext cx="12354369" cy="7259652"/>
          </a:xfrm>
          <a:prstGeom prst="rect">
            <a:avLst/>
          </a:prstGeom>
          <a:solidFill>
            <a:srgbClr val="A522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60B4B5E-DDB8-3242-9187-08D748B6C0C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800000">
            <a:off x="-329928" y="-596574"/>
            <a:ext cx="6350000" cy="2922523"/>
          </a:xfrm>
          <a:prstGeom prst="rect">
            <a:avLst/>
          </a:prstGeom>
        </p:spPr>
      </p:pic>
      <p:pic>
        <p:nvPicPr>
          <p:cNvPr id="5" name="Picture 4">
            <a:extLst>
              <a:ext uri="{FF2B5EF4-FFF2-40B4-BE49-F238E27FC236}">
                <a16:creationId xmlns:a16="http://schemas.microsoft.com/office/drawing/2014/main" id="{F829FD22-AF53-154B-B98E-6BF6984FBC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98948" y="3569402"/>
            <a:ext cx="6350000" cy="3571875"/>
          </a:xfrm>
          <a:prstGeom prst="rect">
            <a:avLst/>
          </a:prstGeom>
        </p:spPr>
      </p:pic>
      <p:sp>
        <p:nvSpPr>
          <p:cNvPr id="6" name="Title 1">
            <a:extLst>
              <a:ext uri="{FF2B5EF4-FFF2-40B4-BE49-F238E27FC236}">
                <a16:creationId xmlns:a16="http://schemas.microsoft.com/office/drawing/2014/main" id="{7CF2C8F2-01E6-3C41-B05F-CF27EF2405BB}"/>
              </a:ext>
            </a:extLst>
          </p:cNvPr>
          <p:cNvSpPr txBox="1">
            <a:spLocks/>
          </p:cNvSpPr>
          <p:nvPr/>
        </p:nvSpPr>
        <p:spPr>
          <a:xfrm>
            <a:off x="581628" y="548252"/>
            <a:ext cx="8524407" cy="1052016"/>
          </a:xfrm>
          <a:prstGeom prst="rect">
            <a:avLst/>
          </a:prstGeom>
        </p:spPr>
        <p:txBody>
          <a:bodyPr>
            <a:normAutofit/>
          </a:bodyPr>
          <a:lstStyle>
            <a:lvl1pPr algn="l" defTabSz="914400" rtl="0" eaLnBrk="1" latinLnBrk="0" hangingPunct="1">
              <a:lnSpc>
                <a:spcPct val="90000"/>
              </a:lnSpc>
              <a:spcBef>
                <a:spcPct val="0"/>
              </a:spcBef>
              <a:buNone/>
              <a:defRPr sz="8000" b="0" i="0" kern="1200">
                <a:solidFill>
                  <a:srgbClr val="FFD100"/>
                </a:solidFill>
                <a:latin typeface="League Gothic Condensed" pitchFamily="2" charset="77"/>
                <a:ea typeface="+mj-ea"/>
                <a:cs typeface="+mj-cs"/>
              </a:defRPr>
            </a:lvl1pPr>
          </a:lstStyle>
          <a:p>
            <a:r>
              <a:rPr lang="en-US" sz="3500" dirty="0">
                <a:latin typeface="Times New Roman" panose="02020603050405020304" pitchFamily="18" charset="0"/>
                <a:cs typeface="Times New Roman" panose="02020603050405020304" pitchFamily="18" charset="0"/>
              </a:rPr>
              <a:t>Payroll Adjustment Reports</a:t>
            </a:r>
          </a:p>
        </p:txBody>
      </p:sp>
      <p:sp>
        <p:nvSpPr>
          <p:cNvPr id="8" name="Rectangle 7">
            <a:extLst>
              <a:ext uri="{FF2B5EF4-FFF2-40B4-BE49-F238E27FC236}">
                <a16:creationId xmlns:a16="http://schemas.microsoft.com/office/drawing/2014/main" id="{9EF70A66-4904-144A-BF8C-DB7EC4740570}"/>
              </a:ext>
            </a:extLst>
          </p:cNvPr>
          <p:cNvSpPr/>
          <p:nvPr/>
        </p:nvSpPr>
        <p:spPr>
          <a:xfrm>
            <a:off x="359229" y="334735"/>
            <a:ext cx="11462657" cy="6155871"/>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D4B8971-8CDF-3942-92D4-CE4D27AB55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02950" y="4405905"/>
            <a:ext cx="1945998" cy="1841324"/>
          </a:xfrm>
          <a:prstGeom prst="rect">
            <a:avLst/>
          </a:prstGeom>
        </p:spPr>
      </p:pic>
      <p:sp>
        <p:nvSpPr>
          <p:cNvPr id="2" name="TextBox 1">
            <a:extLst>
              <a:ext uri="{FF2B5EF4-FFF2-40B4-BE49-F238E27FC236}">
                <a16:creationId xmlns:a16="http://schemas.microsoft.com/office/drawing/2014/main" id="{38334D1B-86E6-4CF9-B702-EDE2D6B7752F}"/>
              </a:ext>
            </a:extLst>
          </p:cNvPr>
          <p:cNvSpPr txBox="1"/>
          <p:nvPr/>
        </p:nvSpPr>
        <p:spPr>
          <a:xfrm>
            <a:off x="642155" y="1805924"/>
            <a:ext cx="8821441" cy="1015663"/>
          </a:xfrm>
          <a:prstGeom prst="rect">
            <a:avLst/>
          </a:prstGeom>
          <a:noFill/>
        </p:spPr>
        <p:txBody>
          <a:bodyPr wrap="square" rtlCol="0">
            <a:spAutoFit/>
          </a:bodyPr>
          <a:lstStyle/>
          <a:p>
            <a:pPr lvl="1"/>
            <a:r>
              <a:rPr lang="en-US" sz="2000" dirty="0">
                <a:solidFill>
                  <a:schemeClr val="bg1"/>
                </a:solidFill>
                <a:latin typeface="Georgia" panose="02040502050405020303" pitchFamily="18" charset="0"/>
              </a:rPr>
              <a:t>Step 4:  </a:t>
            </a:r>
          </a:p>
          <a:p>
            <a:pPr lvl="1"/>
            <a:r>
              <a:rPr lang="en-US" sz="2000" dirty="0">
                <a:solidFill>
                  <a:schemeClr val="bg1"/>
                </a:solidFill>
                <a:latin typeface="Georgia" panose="02040502050405020303" pitchFamily="18" charset="0"/>
              </a:rPr>
              <a:t>Choose the first report to the left, “</a:t>
            </a:r>
            <a:r>
              <a:rPr lang="en-US" sz="2000" dirty="0" err="1">
                <a:solidFill>
                  <a:schemeClr val="bg1"/>
                </a:solidFill>
                <a:latin typeface="Georgia" panose="02040502050405020303" pitchFamily="18" charset="0"/>
              </a:rPr>
              <a:t>Payroll_Adjustments</a:t>
            </a:r>
            <a:r>
              <a:rPr lang="en-US" sz="2000" dirty="0">
                <a:solidFill>
                  <a:schemeClr val="bg1"/>
                </a:solidFill>
                <a:latin typeface="Georgia" panose="02040502050405020303" pitchFamily="18" charset="0"/>
              </a:rPr>
              <a:t>”</a:t>
            </a:r>
          </a:p>
          <a:p>
            <a:pPr lvl="1"/>
            <a:endParaRPr lang="en-US" sz="2000" dirty="0">
              <a:solidFill>
                <a:schemeClr val="bg1"/>
              </a:solidFill>
              <a:latin typeface="Georgia" panose="02040502050405020303" pitchFamily="18" charset="0"/>
            </a:endParaRPr>
          </a:p>
        </p:txBody>
      </p:sp>
      <p:pic>
        <p:nvPicPr>
          <p:cNvPr id="10" name="Picture 9">
            <a:extLst>
              <a:ext uri="{FF2B5EF4-FFF2-40B4-BE49-F238E27FC236}">
                <a16:creationId xmlns:a16="http://schemas.microsoft.com/office/drawing/2014/main" id="{87264209-E7D8-4D89-86F8-B770B8D7AEF6}"/>
              </a:ext>
            </a:extLst>
          </p:cNvPr>
          <p:cNvPicPr>
            <a:picLocks noChangeAspect="1"/>
          </p:cNvPicPr>
          <p:nvPr/>
        </p:nvPicPr>
        <p:blipFill>
          <a:blip r:embed="rId5"/>
          <a:stretch>
            <a:fillRect/>
          </a:stretch>
        </p:blipFill>
        <p:spPr>
          <a:xfrm>
            <a:off x="1154559" y="2606665"/>
            <a:ext cx="8031132" cy="2835347"/>
          </a:xfrm>
          <a:prstGeom prst="rect">
            <a:avLst/>
          </a:prstGeom>
        </p:spPr>
      </p:pic>
    </p:spTree>
    <p:extLst>
      <p:ext uri="{BB962C8B-B14F-4D97-AF65-F5344CB8AC3E}">
        <p14:creationId xmlns:p14="http://schemas.microsoft.com/office/powerpoint/2010/main" val="3825996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CDB00A-0711-8243-8595-4614BB174DD0}"/>
              </a:ext>
            </a:extLst>
          </p:cNvPr>
          <p:cNvSpPr/>
          <p:nvPr/>
        </p:nvSpPr>
        <p:spPr>
          <a:xfrm>
            <a:off x="5224" y="-472674"/>
            <a:ext cx="12354369" cy="7259652"/>
          </a:xfrm>
          <a:prstGeom prst="rect">
            <a:avLst/>
          </a:prstGeom>
          <a:solidFill>
            <a:srgbClr val="A522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60B4B5E-DDB8-3242-9187-08D748B6C0C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800000">
            <a:off x="581628" y="470967"/>
            <a:ext cx="6350000" cy="2922523"/>
          </a:xfrm>
          <a:prstGeom prst="rect">
            <a:avLst/>
          </a:prstGeom>
        </p:spPr>
      </p:pic>
      <p:pic>
        <p:nvPicPr>
          <p:cNvPr id="5" name="Picture 4">
            <a:extLst>
              <a:ext uri="{FF2B5EF4-FFF2-40B4-BE49-F238E27FC236}">
                <a16:creationId xmlns:a16="http://schemas.microsoft.com/office/drawing/2014/main" id="{F829FD22-AF53-154B-B98E-6BF6984FBC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98948" y="3569402"/>
            <a:ext cx="6350000" cy="3571875"/>
          </a:xfrm>
          <a:prstGeom prst="rect">
            <a:avLst/>
          </a:prstGeom>
        </p:spPr>
      </p:pic>
      <p:sp>
        <p:nvSpPr>
          <p:cNvPr id="6" name="Title 1">
            <a:extLst>
              <a:ext uri="{FF2B5EF4-FFF2-40B4-BE49-F238E27FC236}">
                <a16:creationId xmlns:a16="http://schemas.microsoft.com/office/drawing/2014/main" id="{7CF2C8F2-01E6-3C41-B05F-CF27EF2405BB}"/>
              </a:ext>
            </a:extLst>
          </p:cNvPr>
          <p:cNvSpPr txBox="1">
            <a:spLocks/>
          </p:cNvSpPr>
          <p:nvPr/>
        </p:nvSpPr>
        <p:spPr>
          <a:xfrm>
            <a:off x="581628" y="548252"/>
            <a:ext cx="8524407" cy="1052016"/>
          </a:xfrm>
          <a:prstGeom prst="rect">
            <a:avLst/>
          </a:prstGeom>
        </p:spPr>
        <p:txBody>
          <a:bodyPr>
            <a:normAutofit/>
          </a:bodyPr>
          <a:lstStyle>
            <a:lvl1pPr algn="l" defTabSz="914400" rtl="0" eaLnBrk="1" latinLnBrk="0" hangingPunct="1">
              <a:lnSpc>
                <a:spcPct val="90000"/>
              </a:lnSpc>
              <a:spcBef>
                <a:spcPct val="0"/>
              </a:spcBef>
              <a:buNone/>
              <a:defRPr sz="8000" b="0" i="0" kern="1200">
                <a:solidFill>
                  <a:srgbClr val="FFD100"/>
                </a:solidFill>
                <a:latin typeface="League Gothic Condensed" pitchFamily="2" charset="77"/>
                <a:ea typeface="+mj-ea"/>
                <a:cs typeface="+mj-cs"/>
              </a:defRPr>
            </a:lvl1pPr>
          </a:lstStyle>
          <a:p>
            <a:r>
              <a:rPr lang="en-US" sz="3500" dirty="0">
                <a:latin typeface="Times New Roman" panose="02020603050405020304" pitchFamily="18" charset="0"/>
                <a:cs typeface="Times New Roman" panose="02020603050405020304" pitchFamily="18" charset="0"/>
              </a:rPr>
              <a:t>Payroll Adjustment Reports</a:t>
            </a:r>
          </a:p>
        </p:txBody>
      </p:sp>
      <p:sp>
        <p:nvSpPr>
          <p:cNvPr id="8" name="Rectangle 7">
            <a:extLst>
              <a:ext uri="{FF2B5EF4-FFF2-40B4-BE49-F238E27FC236}">
                <a16:creationId xmlns:a16="http://schemas.microsoft.com/office/drawing/2014/main" id="{9EF70A66-4904-144A-BF8C-DB7EC4740570}"/>
              </a:ext>
            </a:extLst>
          </p:cNvPr>
          <p:cNvSpPr/>
          <p:nvPr/>
        </p:nvSpPr>
        <p:spPr>
          <a:xfrm>
            <a:off x="359229" y="334735"/>
            <a:ext cx="11462657" cy="6155871"/>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D4B8971-8CDF-3942-92D4-CE4D27AB55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02950" y="4405905"/>
            <a:ext cx="1945998" cy="1841324"/>
          </a:xfrm>
          <a:prstGeom prst="rect">
            <a:avLst/>
          </a:prstGeom>
        </p:spPr>
      </p:pic>
      <p:sp>
        <p:nvSpPr>
          <p:cNvPr id="2" name="TextBox 1">
            <a:extLst>
              <a:ext uri="{FF2B5EF4-FFF2-40B4-BE49-F238E27FC236}">
                <a16:creationId xmlns:a16="http://schemas.microsoft.com/office/drawing/2014/main" id="{38334D1B-86E6-4CF9-B702-EDE2D6B7752F}"/>
              </a:ext>
            </a:extLst>
          </p:cNvPr>
          <p:cNvSpPr txBox="1"/>
          <p:nvPr/>
        </p:nvSpPr>
        <p:spPr>
          <a:xfrm>
            <a:off x="642155" y="1805924"/>
            <a:ext cx="10348400" cy="1754326"/>
          </a:xfrm>
          <a:prstGeom prst="rect">
            <a:avLst/>
          </a:prstGeom>
          <a:noFill/>
        </p:spPr>
        <p:txBody>
          <a:bodyPr wrap="square" rtlCol="0">
            <a:spAutoFit/>
          </a:bodyPr>
          <a:lstStyle/>
          <a:p>
            <a:pPr lvl="1"/>
            <a:r>
              <a:rPr lang="en-US" sz="2000" dirty="0">
                <a:solidFill>
                  <a:schemeClr val="bg1"/>
                </a:solidFill>
                <a:latin typeface="Georgia" panose="02040502050405020303" pitchFamily="18" charset="0"/>
              </a:rPr>
              <a:t>Step 5:  </a:t>
            </a:r>
          </a:p>
          <a:p>
            <a:pPr lvl="1"/>
            <a:r>
              <a:rPr lang="en-US" sz="2000" dirty="0">
                <a:solidFill>
                  <a:schemeClr val="bg1"/>
                </a:solidFill>
                <a:latin typeface="Georgia" panose="02040502050405020303" pitchFamily="18" charset="0"/>
              </a:rPr>
              <a:t>Use the dropdown arrows to create your report.  Select criteria from all four boxes</a:t>
            </a:r>
          </a:p>
          <a:p>
            <a:pPr lvl="1"/>
            <a:r>
              <a:rPr lang="en-US" sz="1400" dirty="0">
                <a:solidFill>
                  <a:schemeClr val="bg1"/>
                </a:solidFill>
                <a:latin typeface="Georgia" panose="02040502050405020303" pitchFamily="18" charset="0"/>
              </a:rPr>
              <a:t>Fiscal Year; Beg </a:t>
            </a:r>
            <a:r>
              <a:rPr lang="en-US" sz="1400">
                <a:solidFill>
                  <a:schemeClr val="bg1"/>
                </a:solidFill>
                <a:latin typeface="Georgia" panose="02040502050405020303" pitchFamily="18" charset="0"/>
              </a:rPr>
              <a:t>Acct Period; </a:t>
            </a:r>
            <a:r>
              <a:rPr lang="en-US" sz="1400" dirty="0">
                <a:solidFill>
                  <a:schemeClr val="bg1"/>
                </a:solidFill>
                <a:latin typeface="Georgia" panose="02040502050405020303" pitchFamily="18" charset="0"/>
              </a:rPr>
              <a:t>End </a:t>
            </a:r>
            <a:r>
              <a:rPr lang="en-US" sz="1400" dirty="0" err="1">
                <a:solidFill>
                  <a:schemeClr val="bg1"/>
                </a:solidFill>
                <a:latin typeface="Georgia" panose="02040502050405020303" pitchFamily="18" charset="0"/>
              </a:rPr>
              <a:t>Acctg</a:t>
            </a:r>
            <a:r>
              <a:rPr lang="en-US" sz="1400" dirty="0">
                <a:solidFill>
                  <a:schemeClr val="bg1"/>
                </a:solidFill>
                <a:latin typeface="Georgia" panose="02040502050405020303" pitchFamily="18" charset="0"/>
              </a:rPr>
              <a:t> Period and Name</a:t>
            </a:r>
          </a:p>
          <a:p>
            <a:pPr lvl="1"/>
            <a:endParaRPr lang="en-US" sz="1400" dirty="0">
              <a:solidFill>
                <a:schemeClr val="bg1"/>
              </a:solidFill>
              <a:latin typeface="Georgia" panose="02040502050405020303" pitchFamily="18" charset="0"/>
            </a:endParaRPr>
          </a:p>
          <a:p>
            <a:pPr lvl="1"/>
            <a:r>
              <a:rPr lang="en-US" sz="2000" dirty="0">
                <a:solidFill>
                  <a:schemeClr val="bg1"/>
                </a:solidFill>
                <a:latin typeface="Georgia" panose="02040502050405020303" pitchFamily="18" charset="0"/>
              </a:rPr>
              <a:t>Then click on “View Report” box</a:t>
            </a:r>
          </a:p>
          <a:p>
            <a:pPr lvl="1"/>
            <a:endParaRPr lang="en-US" sz="2000" dirty="0">
              <a:solidFill>
                <a:schemeClr val="bg1"/>
              </a:solidFill>
              <a:latin typeface="Georgia" panose="02040502050405020303" pitchFamily="18" charset="0"/>
            </a:endParaRPr>
          </a:p>
        </p:txBody>
      </p:sp>
      <p:pic>
        <p:nvPicPr>
          <p:cNvPr id="11" name="Picture 10">
            <a:extLst>
              <a:ext uri="{FF2B5EF4-FFF2-40B4-BE49-F238E27FC236}">
                <a16:creationId xmlns:a16="http://schemas.microsoft.com/office/drawing/2014/main" id="{9C926E1C-F2DF-40CE-B4E8-99D8E67F898B}"/>
              </a:ext>
            </a:extLst>
          </p:cNvPr>
          <p:cNvPicPr>
            <a:picLocks noChangeAspect="1"/>
          </p:cNvPicPr>
          <p:nvPr/>
        </p:nvPicPr>
        <p:blipFill>
          <a:blip r:embed="rId5"/>
          <a:stretch>
            <a:fillRect/>
          </a:stretch>
        </p:blipFill>
        <p:spPr>
          <a:xfrm>
            <a:off x="956057" y="3925863"/>
            <a:ext cx="9703293" cy="1892954"/>
          </a:xfrm>
          <a:prstGeom prst="rect">
            <a:avLst/>
          </a:prstGeom>
        </p:spPr>
      </p:pic>
    </p:spTree>
    <p:extLst>
      <p:ext uri="{BB962C8B-B14F-4D97-AF65-F5344CB8AC3E}">
        <p14:creationId xmlns:p14="http://schemas.microsoft.com/office/powerpoint/2010/main" val="2055564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CDB00A-0711-8243-8595-4614BB174DD0}"/>
              </a:ext>
            </a:extLst>
          </p:cNvPr>
          <p:cNvSpPr/>
          <p:nvPr/>
        </p:nvSpPr>
        <p:spPr>
          <a:xfrm>
            <a:off x="5224" y="-541051"/>
            <a:ext cx="12354369" cy="7259652"/>
          </a:xfrm>
          <a:prstGeom prst="rect">
            <a:avLst/>
          </a:prstGeom>
          <a:solidFill>
            <a:srgbClr val="A522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60B4B5E-DDB8-3242-9187-08D748B6C0C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800000">
            <a:off x="581628" y="470967"/>
            <a:ext cx="6350000" cy="2922523"/>
          </a:xfrm>
          <a:prstGeom prst="rect">
            <a:avLst/>
          </a:prstGeom>
        </p:spPr>
      </p:pic>
      <p:pic>
        <p:nvPicPr>
          <p:cNvPr id="5" name="Picture 4">
            <a:extLst>
              <a:ext uri="{FF2B5EF4-FFF2-40B4-BE49-F238E27FC236}">
                <a16:creationId xmlns:a16="http://schemas.microsoft.com/office/drawing/2014/main" id="{F829FD22-AF53-154B-B98E-6BF6984FBC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98948" y="3569402"/>
            <a:ext cx="6350000" cy="3571875"/>
          </a:xfrm>
          <a:prstGeom prst="rect">
            <a:avLst/>
          </a:prstGeom>
        </p:spPr>
      </p:pic>
      <p:sp>
        <p:nvSpPr>
          <p:cNvPr id="6" name="Title 1">
            <a:extLst>
              <a:ext uri="{FF2B5EF4-FFF2-40B4-BE49-F238E27FC236}">
                <a16:creationId xmlns:a16="http://schemas.microsoft.com/office/drawing/2014/main" id="{7CF2C8F2-01E6-3C41-B05F-CF27EF2405BB}"/>
              </a:ext>
            </a:extLst>
          </p:cNvPr>
          <p:cNvSpPr txBox="1">
            <a:spLocks/>
          </p:cNvSpPr>
          <p:nvPr/>
        </p:nvSpPr>
        <p:spPr>
          <a:xfrm>
            <a:off x="581628" y="548252"/>
            <a:ext cx="8524407" cy="1052016"/>
          </a:xfrm>
          <a:prstGeom prst="rect">
            <a:avLst/>
          </a:prstGeom>
        </p:spPr>
        <p:txBody>
          <a:bodyPr>
            <a:normAutofit/>
          </a:bodyPr>
          <a:lstStyle>
            <a:lvl1pPr algn="l" defTabSz="914400" rtl="0" eaLnBrk="1" latinLnBrk="0" hangingPunct="1">
              <a:lnSpc>
                <a:spcPct val="90000"/>
              </a:lnSpc>
              <a:spcBef>
                <a:spcPct val="0"/>
              </a:spcBef>
              <a:buNone/>
              <a:defRPr sz="8000" b="0" i="0" kern="1200">
                <a:solidFill>
                  <a:srgbClr val="FFD100"/>
                </a:solidFill>
                <a:latin typeface="League Gothic Condensed" pitchFamily="2" charset="77"/>
                <a:ea typeface="+mj-ea"/>
                <a:cs typeface="+mj-cs"/>
              </a:defRPr>
            </a:lvl1pPr>
          </a:lstStyle>
          <a:p>
            <a:r>
              <a:rPr lang="en-US" sz="3500" dirty="0">
                <a:latin typeface="Times New Roman" panose="02020603050405020304" pitchFamily="18" charset="0"/>
                <a:cs typeface="Times New Roman" panose="02020603050405020304" pitchFamily="18" charset="0"/>
              </a:rPr>
              <a:t>Payroll Adjustment Reports</a:t>
            </a:r>
          </a:p>
        </p:txBody>
      </p:sp>
      <p:sp>
        <p:nvSpPr>
          <p:cNvPr id="8" name="Rectangle 7">
            <a:extLst>
              <a:ext uri="{FF2B5EF4-FFF2-40B4-BE49-F238E27FC236}">
                <a16:creationId xmlns:a16="http://schemas.microsoft.com/office/drawing/2014/main" id="{9EF70A66-4904-144A-BF8C-DB7EC4740570}"/>
              </a:ext>
            </a:extLst>
          </p:cNvPr>
          <p:cNvSpPr/>
          <p:nvPr/>
        </p:nvSpPr>
        <p:spPr>
          <a:xfrm>
            <a:off x="359229" y="334735"/>
            <a:ext cx="11462657" cy="6155871"/>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D4B8971-8CDF-3942-92D4-CE4D27AB55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02950" y="4405905"/>
            <a:ext cx="1945998" cy="1841324"/>
          </a:xfrm>
          <a:prstGeom prst="rect">
            <a:avLst/>
          </a:prstGeom>
        </p:spPr>
      </p:pic>
      <p:sp>
        <p:nvSpPr>
          <p:cNvPr id="2" name="TextBox 1">
            <a:extLst>
              <a:ext uri="{FF2B5EF4-FFF2-40B4-BE49-F238E27FC236}">
                <a16:creationId xmlns:a16="http://schemas.microsoft.com/office/drawing/2014/main" id="{38334D1B-86E6-4CF9-B702-EDE2D6B7752F}"/>
              </a:ext>
            </a:extLst>
          </p:cNvPr>
          <p:cNvSpPr txBox="1"/>
          <p:nvPr/>
        </p:nvSpPr>
        <p:spPr>
          <a:xfrm>
            <a:off x="494401" y="1216894"/>
            <a:ext cx="10348400" cy="707886"/>
          </a:xfrm>
          <a:prstGeom prst="rect">
            <a:avLst/>
          </a:prstGeom>
          <a:noFill/>
        </p:spPr>
        <p:txBody>
          <a:bodyPr wrap="square" rtlCol="0">
            <a:spAutoFit/>
          </a:bodyPr>
          <a:lstStyle/>
          <a:p>
            <a:pPr lvl="1"/>
            <a:r>
              <a:rPr lang="en-US" sz="2000" dirty="0">
                <a:solidFill>
                  <a:schemeClr val="bg1"/>
                </a:solidFill>
                <a:latin typeface="Georgia" panose="02040502050405020303" pitchFamily="18" charset="0"/>
              </a:rPr>
              <a:t>Step 6:  </a:t>
            </a:r>
          </a:p>
          <a:p>
            <a:pPr lvl="1"/>
            <a:r>
              <a:rPr lang="en-US" sz="2000" dirty="0">
                <a:solidFill>
                  <a:schemeClr val="bg1"/>
                </a:solidFill>
                <a:latin typeface="Georgia" panose="02040502050405020303" pitchFamily="18" charset="0"/>
              </a:rPr>
              <a:t>Click on the drop-down arrow in the save icon to export to an Excel report.</a:t>
            </a:r>
          </a:p>
        </p:txBody>
      </p:sp>
      <p:pic>
        <p:nvPicPr>
          <p:cNvPr id="10" name="Picture 9">
            <a:extLst>
              <a:ext uri="{FF2B5EF4-FFF2-40B4-BE49-F238E27FC236}">
                <a16:creationId xmlns:a16="http://schemas.microsoft.com/office/drawing/2014/main" id="{444D87AA-7D73-4B8C-B8B9-0B504C2078B2}"/>
              </a:ext>
            </a:extLst>
          </p:cNvPr>
          <p:cNvPicPr>
            <a:picLocks noChangeAspect="1"/>
          </p:cNvPicPr>
          <p:nvPr/>
        </p:nvPicPr>
        <p:blipFill>
          <a:blip r:embed="rId5"/>
          <a:stretch>
            <a:fillRect/>
          </a:stretch>
        </p:blipFill>
        <p:spPr>
          <a:xfrm>
            <a:off x="4286688" y="2013757"/>
            <a:ext cx="1418632" cy="933629"/>
          </a:xfrm>
          <a:prstGeom prst="rect">
            <a:avLst/>
          </a:prstGeom>
        </p:spPr>
      </p:pic>
      <p:pic>
        <p:nvPicPr>
          <p:cNvPr id="7" name="Picture 6">
            <a:extLst>
              <a:ext uri="{FF2B5EF4-FFF2-40B4-BE49-F238E27FC236}">
                <a16:creationId xmlns:a16="http://schemas.microsoft.com/office/drawing/2014/main" id="{6EB361EE-2EE3-44D9-833B-210ADFC54927}"/>
              </a:ext>
            </a:extLst>
          </p:cNvPr>
          <p:cNvPicPr>
            <a:picLocks noChangeAspect="1"/>
          </p:cNvPicPr>
          <p:nvPr/>
        </p:nvPicPr>
        <p:blipFill>
          <a:blip r:embed="rId6"/>
          <a:stretch>
            <a:fillRect/>
          </a:stretch>
        </p:blipFill>
        <p:spPr>
          <a:xfrm>
            <a:off x="1399363" y="3219745"/>
            <a:ext cx="8611914" cy="2999322"/>
          </a:xfrm>
          <a:prstGeom prst="rect">
            <a:avLst/>
          </a:prstGeom>
        </p:spPr>
      </p:pic>
    </p:spTree>
    <p:extLst>
      <p:ext uri="{BB962C8B-B14F-4D97-AF65-F5344CB8AC3E}">
        <p14:creationId xmlns:p14="http://schemas.microsoft.com/office/powerpoint/2010/main" val="2123820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02CAF5-F0B1-F847-B112-3D58444C91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6311611"/>
            <a:ext cx="12192000" cy="571500"/>
          </a:xfrm>
          <a:prstGeom prst="rect">
            <a:avLst/>
          </a:prstGeom>
        </p:spPr>
      </p:pic>
      <p:sp>
        <p:nvSpPr>
          <p:cNvPr id="8" name="Title 3">
            <a:extLst>
              <a:ext uri="{FF2B5EF4-FFF2-40B4-BE49-F238E27FC236}">
                <a16:creationId xmlns:a16="http://schemas.microsoft.com/office/drawing/2014/main" id="{F1EB42BA-0047-4FB3-835D-A44F6BD216E7}"/>
              </a:ext>
            </a:extLst>
          </p:cNvPr>
          <p:cNvSpPr>
            <a:spLocks noGrp="1"/>
          </p:cNvSpPr>
          <p:nvPr>
            <p:ph type="title"/>
          </p:nvPr>
        </p:nvSpPr>
        <p:spPr>
          <a:xfrm>
            <a:off x="804213" y="770895"/>
            <a:ext cx="5343573" cy="725384"/>
          </a:xfrm>
        </p:spPr>
        <p:txBody>
          <a:bodyPr>
            <a:normAutofit/>
          </a:bodyPr>
          <a:lstStyle/>
          <a:p>
            <a:r>
              <a:rPr lang="en-US" sz="3500" b="1" dirty="0">
                <a:latin typeface="Times New Roman" panose="02020603050405020304" pitchFamily="18" charset="0"/>
                <a:cs typeface="Times New Roman" panose="02020603050405020304" pitchFamily="18" charset="0"/>
              </a:rPr>
              <a:t>Reading Report</a:t>
            </a:r>
          </a:p>
        </p:txBody>
      </p:sp>
      <p:sp>
        <p:nvSpPr>
          <p:cNvPr id="7" name="TextBox 6">
            <a:extLst>
              <a:ext uri="{FF2B5EF4-FFF2-40B4-BE49-F238E27FC236}">
                <a16:creationId xmlns:a16="http://schemas.microsoft.com/office/drawing/2014/main" id="{37A1F105-FF7C-4468-B246-CCC3446E6F41}"/>
              </a:ext>
            </a:extLst>
          </p:cNvPr>
          <p:cNvSpPr txBox="1"/>
          <p:nvPr/>
        </p:nvSpPr>
        <p:spPr>
          <a:xfrm>
            <a:off x="804213" y="1519532"/>
            <a:ext cx="9573783" cy="707886"/>
          </a:xfrm>
          <a:prstGeom prst="rect">
            <a:avLst/>
          </a:prstGeom>
          <a:noFill/>
        </p:spPr>
        <p:txBody>
          <a:bodyPr wrap="square" rtlCol="0">
            <a:spAutoFit/>
          </a:bodyPr>
          <a:lstStyle/>
          <a:p>
            <a:r>
              <a:rPr lang="en-US" sz="2000" dirty="0">
                <a:latin typeface="Georgia" panose="02040502050405020303" pitchFamily="18" charset="0"/>
              </a:rPr>
              <a:t>In our example, we chose multiple periods and multiple student names.  Below is how they look in Excel</a:t>
            </a:r>
          </a:p>
        </p:txBody>
      </p:sp>
      <p:pic>
        <p:nvPicPr>
          <p:cNvPr id="2" name="Picture 1">
            <a:extLst>
              <a:ext uri="{FF2B5EF4-FFF2-40B4-BE49-F238E27FC236}">
                <a16:creationId xmlns:a16="http://schemas.microsoft.com/office/drawing/2014/main" id="{57DCE202-3B95-4BFC-9509-C66B9D1F8F5A}"/>
              </a:ext>
            </a:extLst>
          </p:cNvPr>
          <p:cNvPicPr>
            <a:picLocks noChangeAspect="1"/>
          </p:cNvPicPr>
          <p:nvPr/>
        </p:nvPicPr>
        <p:blipFill>
          <a:blip r:embed="rId3"/>
          <a:stretch>
            <a:fillRect/>
          </a:stretch>
        </p:blipFill>
        <p:spPr>
          <a:xfrm>
            <a:off x="1708879" y="2552230"/>
            <a:ext cx="7764450" cy="3434568"/>
          </a:xfrm>
          <a:prstGeom prst="rect">
            <a:avLst/>
          </a:prstGeom>
        </p:spPr>
      </p:pic>
    </p:spTree>
    <p:extLst>
      <p:ext uri="{BB962C8B-B14F-4D97-AF65-F5344CB8AC3E}">
        <p14:creationId xmlns:p14="http://schemas.microsoft.com/office/powerpoint/2010/main" val="1099995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6E1B1-804F-CBE9-C07D-0C47BFB100F8}"/>
              </a:ext>
            </a:extLst>
          </p:cNvPr>
          <p:cNvSpPr>
            <a:spLocks noGrp="1"/>
          </p:cNvSpPr>
          <p:nvPr>
            <p:ph type="title"/>
          </p:nvPr>
        </p:nvSpPr>
        <p:spPr/>
        <p:txBody>
          <a:bodyPr/>
          <a:lstStyle/>
          <a:p>
            <a:r>
              <a:rPr lang="en-US" dirty="0"/>
              <a:t>Follow Your Division/Area’s Established Process </a:t>
            </a:r>
          </a:p>
        </p:txBody>
      </p:sp>
      <p:sp>
        <p:nvSpPr>
          <p:cNvPr id="3" name="Content Placeholder 2">
            <a:extLst>
              <a:ext uri="{FF2B5EF4-FFF2-40B4-BE49-F238E27FC236}">
                <a16:creationId xmlns:a16="http://schemas.microsoft.com/office/drawing/2014/main" id="{E2B3BE71-60DB-EFD4-AB3F-CEBD1D0591A0}"/>
              </a:ext>
            </a:extLst>
          </p:cNvPr>
          <p:cNvSpPr>
            <a:spLocks noGrp="1"/>
          </p:cNvSpPr>
          <p:nvPr>
            <p:ph idx="1"/>
          </p:nvPr>
        </p:nvSpPr>
        <p:spPr/>
        <p:txBody>
          <a:bodyPr/>
          <a:lstStyle/>
          <a:p>
            <a:r>
              <a:rPr lang="en-US" dirty="0"/>
              <a:t>This is a general training on the completion of forms. </a:t>
            </a:r>
          </a:p>
          <a:p>
            <a:r>
              <a:rPr lang="en-US" dirty="0"/>
              <a:t>Academic Affairs and Student Affairs have centralized procedures established to follow.</a:t>
            </a:r>
          </a:p>
          <a:p>
            <a:r>
              <a:rPr lang="en-US" dirty="0"/>
              <a:t>Other divisions and areas may also have specific processing or approval routing determined by them to follow.</a:t>
            </a:r>
          </a:p>
          <a:p>
            <a:r>
              <a:rPr lang="en-US" b="1" dirty="0"/>
              <a:t>Consult your division/area’s budget lead for any specific instructions that may be applicable. </a:t>
            </a:r>
          </a:p>
        </p:txBody>
      </p:sp>
    </p:spTree>
    <p:extLst>
      <p:ext uri="{BB962C8B-B14F-4D97-AF65-F5344CB8AC3E}">
        <p14:creationId xmlns:p14="http://schemas.microsoft.com/office/powerpoint/2010/main" val="1125773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02CAF5-F0B1-F847-B112-3D58444C91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6311611"/>
            <a:ext cx="12192000" cy="571500"/>
          </a:xfrm>
          <a:prstGeom prst="rect">
            <a:avLst/>
          </a:prstGeom>
        </p:spPr>
      </p:pic>
      <p:sp>
        <p:nvSpPr>
          <p:cNvPr id="8" name="Title 3">
            <a:extLst>
              <a:ext uri="{FF2B5EF4-FFF2-40B4-BE49-F238E27FC236}">
                <a16:creationId xmlns:a16="http://schemas.microsoft.com/office/drawing/2014/main" id="{F1EB42BA-0047-4FB3-835D-A44F6BD216E7}"/>
              </a:ext>
            </a:extLst>
          </p:cNvPr>
          <p:cNvSpPr>
            <a:spLocks noGrp="1"/>
          </p:cNvSpPr>
          <p:nvPr>
            <p:ph type="title"/>
          </p:nvPr>
        </p:nvSpPr>
        <p:spPr>
          <a:xfrm>
            <a:off x="804213" y="770895"/>
            <a:ext cx="5343573" cy="725384"/>
          </a:xfrm>
        </p:spPr>
        <p:txBody>
          <a:bodyPr>
            <a:normAutofit/>
          </a:bodyPr>
          <a:lstStyle/>
          <a:p>
            <a:r>
              <a:rPr lang="en-US" sz="3500" b="1" dirty="0">
                <a:latin typeface="Times New Roman" panose="02020603050405020304" pitchFamily="18" charset="0"/>
                <a:cs typeface="Times New Roman" panose="02020603050405020304" pitchFamily="18" charset="0"/>
              </a:rPr>
              <a:t>Reading Report</a:t>
            </a:r>
          </a:p>
        </p:txBody>
      </p:sp>
      <p:sp>
        <p:nvSpPr>
          <p:cNvPr id="7" name="TextBox 6">
            <a:extLst>
              <a:ext uri="{FF2B5EF4-FFF2-40B4-BE49-F238E27FC236}">
                <a16:creationId xmlns:a16="http://schemas.microsoft.com/office/drawing/2014/main" id="{37A1F105-FF7C-4468-B246-CCC3446E6F41}"/>
              </a:ext>
            </a:extLst>
          </p:cNvPr>
          <p:cNvSpPr txBox="1"/>
          <p:nvPr/>
        </p:nvSpPr>
        <p:spPr>
          <a:xfrm>
            <a:off x="804213" y="1513281"/>
            <a:ext cx="4147931" cy="1323439"/>
          </a:xfrm>
          <a:prstGeom prst="rect">
            <a:avLst/>
          </a:prstGeom>
          <a:noFill/>
        </p:spPr>
        <p:txBody>
          <a:bodyPr wrap="square" rtlCol="0">
            <a:spAutoFit/>
          </a:bodyPr>
          <a:lstStyle/>
          <a:p>
            <a:r>
              <a:rPr lang="en-US" sz="2000" dirty="0">
                <a:latin typeface="Georgia" panose="02040502050405020303" pitchFamily="18" charset="0"/>
              </a:rPr>
              <a:t>In the example, notice the multiple names all on one page with the columns in the same order as our Payroll Expense Transfer form.</a:t>
            </a:r>
          </a:p>
        </p:txBody>
      </p:sp>
      <p:sp>
        <p:nvSpPr>
          <p:cNvPr id="3" name="TextBox 2">
            <a:extLst>
              <a:ext uri="{FF2B5EF4-FFF2-40B4-BE49-F238E27FC236}">
                <a16:creationId xmlns:a16="http://schemas.microsoft.com/office/drawing/2014/main" id="{90846E5E-2B45-48AB-946E-6D77A4E67F76}"/>
              </a:ext>
            </a:extLst>
          </p:cNvPr>
          <p:cNvSpPr txBox="1"/>
          <p:nvPr/>
        </p:nvSpPr>
        <p:spPr>
          <a:xfrm>
            <a:off x="798295" y="3114203"/>
            <a:ext cx="4147930" cy="1631216"/>
          </a:xfrm>
          <a:prstGeom prst="rect">
            <a:avLst/>
          </a:prstGeom>
          <a:noFill/>
        </p:spPr>
        <p:txBody>
          <a:bodyPr wrap="square" rtlCol="0">
            <a:spAutoFit/>
          </a:bodyPr>
          <a:lstStyle/>
          <a:p>
            <a:r>
              <a:rPr lang="en-US" sz="2000" dirty="0">
                <a:latin typeface="Georgia" panose="02040502050405020303" pitchFamily="18" charset="0"/>
              </a:rPr>
              <a:t>Also, notice that there are several tabs.  Each of these tabs is a different accounting period.  I normally rename the tabs to “Acct Per 04”, “Acct Per 05”, etc.  </a:t>
            </a:r>
          </a:p>
        </p:txBody>
      </p:sp>
      <p:pic>
        <p:nvPicPr>
          <p:cNvPr id="9" name="Picture 8">
            <a:extLst>
              <a:ext uri="{FF2B5EF4-FFF2-40B4-BE49-F238E27FC236}">
                <a16:creationId xmlns:a16="http://schemas.microsoft.com/office/drawing/2014/main" id="{4869C7BD-CC8A-4217-AC62-DA482CD61975}"/>
              </a:ext>
            </a:extLst>
          </p:cNvPr>
          <p:cNvPicPr>
            <a:picLocks noChangeAspect="1"/>
          </p:cNvPicPr>
          <p:nvPr/>
        </p:nvPicPr>
        <p:blipFill>
          <a:blip r:embed="rId3"/>
          <a:stretch>
            <a:fillRect/>
          </a:stretch>
        </p:blipFill>
        <p:spPr>
          <a:xfrm>
            <a:off x="5193523" y="1442449"/>
            <a:ext cx="6556687" cy="3211743"/>
          </a:xfrm>
          <a:prstGeom prst="rect">
            <a:avLst/>
          </a:prstGeom>
        </p:spPr>
      </p:pic>
    </p:spTree>
    <p:extLst>
      <p:ext uri="{BB962C8B-B14F-4D97-AF65-F5344CB8AC3E}">
        <p14:creationId xmlns:p14="http://schemas.microsoft.com/office/powerpoint/2010/main" val="4043452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02CAF5-F0B1-F847-B112-3D58444C91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6311611"/>
            <a:ext cx="12192000" cy="571500"/>
          </a:xfrm>
          <a:prstGeom prst="rect">
            <a:avLst/>
          </a:prstGeom>
        </p:spPr>
      </p:pic>
      <p:sp>
        <p:nvSpPr>
          <p:cNvPr id="8" name="Title 3">
            <a:extLst>
              <a:ext uri="{FF2B5EF4-FFF2-40B4-BE49-F238E27FC236}">
                <a16:creationId xmlns:a16="http://schemas.microsoft.com/office/drawing/2014/main" id="{F1EB42BA-0047-4FB3-835D-A44F6BD216E7}"/>
              </a:ext>
            </a:extLst>
          </p:cNvPr>
          <p:cNvSpPr>
            <a:spLocks noGrp="1"/>
          </p:cNvSpPr>
          <p:nvPr>
            <p:ph type="title"/>
          </p:nvPr>
        </p:nvSpPr>
        <p:spPr>
          <a:xfrm>
            <a:off x="804213" y="770895"/>
            <a:ext cx="5343573" cy="725384"/>
          </a:xfrm>
        </p:spPr>
        <p:txBody>
          <a:bodyPr>
            <a:normAutofit/>
          </a:bodyPr>
          <a:lstStyle/>
          <a:p>
            <a:r>
              <a:rPr lang="en-US" sz="3500" b="1" dirty="0">
                <a:latin typeface="Times New Roman" panose="02020603050405020304" pitchFamily="18" charset="0"/>
                <a:cs typeface="Times New Roman" panose="02020603050405020304" pitchFamily="18" charset="0"/>
              </a:rPr>
              <a:t>Reading Report</a:t>
            </a:r>
          </a:p>
        </p:txBody>
      </p:sp>
      <p:sp>
        <p:nvSpPr>
          <p:cNvPr id="4" name="TextBox 3">
            <a:extLst>
              <a:ext uri="{FF2B5EF4-FFF2-40B4-BE49-F238E27FC236}">
                <a16:creationId xmlns:a16="http://schemas.microsoft.com/office/drawing/2014/main" id="{72804CB5-4D69-457E-B8C9-766143E5D201}"/>
              </a:ext>
            </a:extLst>
          </p:cNvPr>
          <p:cNvSpPr txBox="1"/>
          <p:nvPr/>
        </p:nvSpPr>
        <p:spPr>
          <a:xfrm>
            <a:off x="804213" y="1693610"/>
            <a:ext cx="4820575" cy="3970318"/>
          </a:xfrm>
          <a:prstGeom prst="rect">
            <a:avLst/>
          </a:prstGeom>
          <a:noFill/>
        </p:spPr>
        <p:txBody>
          <a:bodyPr wrap="square" rtlCol="0">
            <a:spAutoFit/>
          </a:bodyPr>
          <a:lstStyle/>
          <a:p>
            <a:r>
              <a:rPr lang="en-US" dirty="0"/>
              <a:t>A little advice:</a:t>
            </a:r>
          </a:p>
          <a:p>
            <a:r>
              <a:rPr lang="en-US" dirty="0"/>
              <a:t>I normally open up the Payroll Expense Transfer form and complete it while this report </a:t>
            </a:r>
            <a:r>
              <a:rPr lang="en-US"/>
              <a:t>is also </a:t>
            </a:r>
            <a:r>
              <a:rPr lang="en-US" dirty="0"/>
              <a:t>open.   Once, I’m finished with the form, I do the following:</a:t>
            </a:r>
          </a:p>
          <a:p>
            <a:endParaRPr lang="en-US" sz="900" dirty="0"/>
          </a:p>
          <a:p>
            <a:pPr marL="800100" lvl="1" indent="-342900">
              <a:buFont typeface="+mj-lt"/>
              <a:buAutoNum type="arabicPeriod"/>
            </a:pPr>
            <a:r>
              <a:rPr lang="en-US" dirty="0"/>
              <a:t>“right click on its tab, select “move or copy”.</a:t>
            </a:r>
          </a:p>
          <a:p>
            <a:pPr marL="800100" lvl="1" indent="-342900">
              <a:buFont typeface="+mj-lt"/>
              <a:buAutoNum type="arabicPeriod"/>
            </a:pPr>
            <a:r>
              <a:rPr lang="en-US" dirty="0"/>
              <a:t>Choose from the drop down menu in the “move or copy” box to select the workbook name of your Payroll Adjustment reports.</a:t>
            </a:r>
          </a:p>
          <a:p>
            <a:pPr marL="800100" lvl="1" indent="-342900">
              <a:buFont typeface="+mj-lt"/>
              <a:buAutoNum type="arabicPeriod"/>
            </a:pPr>
            <a:r>
              <a:rPr lang="en-US" dirty="0"/>
              <a:t>Check the “Create a copy” box</a:t>
            </a:r>
          </a:p>
          <a:p>
            <a:pPr marL="800100" lvl="1" indent="-342900">
              <a:buFont typeface="+mj-lt"/>
              <a:buAutoNum type="arabicPeriod"/>
            </a:pPr>
            <a:r>
              <a:rPr lang="en-US" dirty="0"/>
              <a:t>Click on “ok”</a:t>
            </a:r>
          </a:p>
        </p:txBody>
      </p:sp>
      <p:pic>
        <p:nvPicPr>
          <p:cNvPr id="7" name="Picture 6">
            <a:extLst>
              <a:ext uri="{FF2B5EF4-FFF2-40B4-BE49-F238E27FC236}">
                <a16:creationId xmlns:a16="http://schemas.microsoft.com/office/drawing/2014/main" id="{2749AC1A-3134-414B-BEE7-4290EB525C37}"/>
              </a:ext>
            </a:extLst>
          </p:cNvPr>
          <p:cNvPicPr>
            <a:picLocks noChangeAspect="1"/>
          </p:cNvPicPr>
          <p:nvPr/>
        </p:nvPicPr>
        <p:blipFill>
          <a:blip r:embed="rId3"/>
          <a:stretch>
            <a:fillRect/>
          </a:stretch>
        </p:blipFill>
        <p:spPr>
          <a:xfrm>
            <a:off x="5791200" y="1611587"/>
            <a:ext cx="6060927" cy="2426343"/>
          </a:xfrm>
          <a:prstGeom prst="rect">
            <a:avLst/>
          </a:prstGeom>
        </p:spPr>
      </p:pic>
    </p:spTree>
    <p:extLst>
      <p:ext uri="{BB962C8B-B14F-4D97-AF65-F5344CB8AC3E}">
        <p14:creationId xmlns:p14="http://schemas.microsoft.com/office/powerpoint/2010/main" val="2711839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02CAF5-F0B1-F847-B112-3D58444C91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6311611"/>
            <a:ext cx="12192000" cy="571500"/>
          </a:xfrm>
          <a:prstGeom prst="rect">
            <a:avLst/>
          </a:prstGeom>
        </p:spPr>
      </p:pic>
      <p:sp>
        <p:nvSpPr>
          <p:cNvPr id="8" name="Title 3">
            <a:extLst>
              <a:ext uri="{FF2B5EF4-FFF2-40B4-BE49-F238E27FC236}">
                <a16:creationId xmlns:a16="http://schemas.microsoft.com/office/drawing/2014/main" id="{F1EB42BA-0047-4FB3-835D-A44F6BD216E7}"/>
              </a:ext>
            </a:extLst>
          </p:cNvPr>
          <p:cNvSpPr>
            <a:spLocks noGrp="1"/>
          </p:cNvSpPr>
          <p:nvPr>
            <p:ph type="title"/>
          </p:nvPr>
        </p:nvSpPr>
        <p:spPr>
          <a:xfrm>
            <a:off x="804213" y="770895"/>
            <a:ext cx="5343573" cy="725384"/>
          </a:xfrm>
        </p:spPr>
        <p:txBody>
          <a:bodyPr>
            <a:normAutofit/>
          </a:bodyPr>
          <a:lstStyle/>
          <a:p>
            <a:r>
              <a:rPr lang="en-US" sz="3500" b="1" dirty="0">
                <a:latin typeface="Times New Roman" panose="02020603050405020304" pitchFamily="18" charset="0"/>
                <a:cs typeface="Times New Roman" panose="02020603050405020304" pitchFamily="18" charset="0"/>
              </a:rPr>
              <a:t>Reading Report</a:t>
            </a:r>
          </a:p>
        </p:txBody>
      </p:sp>
      <p:sp>
        <p:nvSpPr>
          <p:cNvPr id="4" name="TextBox 3">
            <a:extLst>
              <a:ext uri="{FF2B5EF4-FFF2-40B4-BE49-F238E27FC236}">
                <a16:creationId xmlns:a16="http://schemas.microsoft.com/office/drawing/2014/main" id="{72804CB5-4D69-457E-B8C9-766143E5D201}"/>
              </a:ext>
            </a:extLst>
          </p:cNvPr>
          <p:cNvSpPr txBox="1"/>
          <p:nvPr/>
        </p:nvSpPr>
        <p:spPr>
          <a:xfrm>
            <a:off x="919623" y="1597265"/>
            <a:ext cx="7052525" cy="707886"/>
          </a:xfrm>
          <a:prstGeom prst="rect">
            <a:avLst/>
          </a:prstGeom>
          <a:noFill/>
        </p:spPr>
        <p:txBody>
          <a:bodyPr wrap="square" rtlCol="0">
            <a:spAutoFit/>
          </a:bodyPr>
          <a:lstStyle/>
          <a:p>
            <a:r>
              <a:rPr lang="en-US" sz="2000" dirty="0">
                <a:latin typeface="Georgia" panose="02040502050405020303" pitchFamily="18" charset="0"/>
              </a:rPr>
              <a:t>The end results is a completed Payroll Expense transfer form with the back up payroll report tabs all in one workbook.</a:t>
            </a:r>
          </a:p>
        </p:txBody>
      </p:sp>
      <p:pic>
        <p:nvPicPr>
          <p:cNvPr id="2" name="Picture 1">
            <a:extLst>
              <a:ext uri="{FF2B5EF4-FFF2-40B4-BE49-F238E27FC236}">
                <a16:creationId xmlns:a16="http://schemas.microsoft.com/office/drawing/2014/main" id="{26DF4CA8-CCDC-41A3-AB81-36F0678CBB2C}"/>
              </a:ext>
            </a:extLst>
          </p:cNvPr>
          <p:cNvPicPr>
            <a:picLocks noChangeAspect="1"/>
          </p:cNvPicPr>
          <p:nvPr/>
        </p:nvPicPr>
        <p:blipFill>
          <a:blip r:embed="rId3"/>
          <a:stretch>
            <a:fillRect/>
          </a:stretch>
        </p:blipFill>
        <p:spPr>
          <a:xfrm>
            <a:off x="919623" y="2528516"/>
            <a:ext cx="9665368" cy="3383205"/>
          </a:xfrm>
          <a:prstGeom prst="rect">
            <a:avLst/>
          </a:prstGeom>
        </p:spPr>
      </p:pic>
    </p:spTree>
    <p:extLst>
      <p:ext uri="{BB962C8B-B14F-4D97-AF65-F5344CB8AC3E}">
        <p14:creationId xmlns:p14="http://schemas.microsoft.com/office/powerpoint/2010/main" val="703734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9B91A-6D1E-F768-8B17-AC2FB5996B20}"/>
              </a:ext>
            </a:extLst>
          </p:cNvPr>
          <p:cNvSpPr>
            <a:spLocks noGrp="1"/>
          </p:cNvSpPr>
          <p:nvPr>
            <p:ph type="title" idx="4294967295"/>
          </p:nvPr>
        </p:nvSpPr>
        <p:spPr>
          <a:xfrm>
            <a:off x="510049" y="365125"/>
            <a:ext cx="5404054" cy="1325563"/>
          </a:xfrm>
          <a:ln>
            <a:solidFill>
              <a:srgbClr val="FFC000"/>
            </a:solidFill>
          </a:ln>
        </p:spPr>
        <p:txBody>
          <a:bodyPr>
            <a:normAutofit/>
          </a:bodyPr>
          <a:lstStyle/>
          <a:p>
            <a:r>
              <a:rPr lang="en-US" sz="6000" dirty="0">
                <a:latin typeface="Gloucester MT Extra Condensed" panose="02030808020601010101" pitchFamily="18" charset="0"/>
              </a:rPr>
              <a:t>Website for Forms</a:t>
            </a:r>
          </a:p>
        </p:txBody>
      </p:sp>
      <p:sp>
        <p:nvSpPr>
          <p:cNvPr id="3" name="Content Placeholder 2">
            <a:extLst>
              <a:ext uri="{FF2B5EF4-FFF2-40B4-BE49-F238E27FC236}">
                <a16:creationId xmlns:a16="http://schemas.microsoft.com/office/drawing/2014/main" id="{E0EB0198-A88D-7C03-D050-0EA5F7F1392E}"/>
              </a:ext>
            </a:extLst>
          </p:cNvPr>
          <p:cNvSpPr>
            <a:spLocks noGrp="1"/>
          </p:cNvSpPr>
          <p:nvPr>
            <p:ph idx="4294967295"/>
          </p:nvPr>
        </p:nvSpPr>
        <p:spPr>
          <a:xfrm>
            <a:off x="510049" y="1925444"/>
            <a:ext cx="5201981" cy="911354"/>
          </a:xfrm>
        </p:spPr>
        <p:txBody>
          <a:bodyPr>
            <a:normAutofit fontScale="85000" lnSpcReduction="10000"/>
          </a:bodyPr>
          <a:lstStyle/>
          <a:p>
            <a:pPr marL="457200" lvl="1" indent="0">
              <a:buNone/>
            </a:pPr>
            <a:endParaRPr lang="en-US" sz="1600" b="1" dirty="0">
              <a:solidFill>
                <a:srgbClr val="0563C1"/>
              </a:solidFill>
              <a:latin typeface="Georgia" panose="02040502050405020303" pitchFamily="18" charset="0"/>
              <a:hlinkClick r:id="rId2">
                <a:extLst>
                  <a:ext uri="{A12FA001-AC4F-418D-AE19-62706E023703}">
                    <ahyp:hlinkClr xmlns:ahyp="http://schemas.microsoft.com/office/drawing/2018/hyperlinkcolor" val="tx"/>
                  </a:ext>
                </a:extLst>
              </a:hlinkClick>
            </a:endParaRPr>
          </a:p>
          <a:p>
            <a:pPr marL="0" indent="0">
              <a:buNone/>
            </a:pPr>
            <a:r>
              <a:rPr lang="en-US" sz="2000" b="1" dirty="0">
                <a:solidFill>
                  <a:srgbClr val="A52238"/>
                </a:solidFill>
                <a:latin typeface="Georgia" panose="02040502050405020303" pitchFamily="18" charset="0"/>
                <a:hlinkClick r:id="rId2">
                  <a:extLst>
                    <a:ext uri="{A12FA001-AC4F-418D-AE19-62706E023703}">
                      <ahyp:hlinkClr xmlns:ahyp="http://schemas.microsoft.com/office/drawing/2018/hyperlinkcolor" val="tx"/>
                    </a:ext>
                  </a:extLst>
                </a:hlinkClick>
              </a:rPr>
              <a:t>https://www.csustan.edu/financial-support-services/university-budget-office</a:t>
            </a:r>
            <a:r>
              <a:rPr lang="en-US" sz="2000" b="1" dirty="0">
                <a:solidFill>
                  <a:srgbClr val="A52238"/>
                </a:solidFill>
                <a:latin typeface="Georgia" panose="02040502050405020303" pitchFamily="18" charset="0"/>
              </a:rPr>
              <a:t> </a:t>
            </a:r>
          </a:p>
          <a:p>
            <a:pPr marL="0" indent="0">
              <a:buNone/>
            </a:pPr>
            <a:endParaRPr lang="en-US" dirty="0"/>
          </a:p>
        </p:txBody>
      </p:sp>
      <p:pic>
        <p:nvPicPr>
          <p:cNvPr id="5" name="Picture 4">
            <a:extLst>
              <a:ext uri="{FF2B5EF4-FFF2-40B4-BE49-F238E27FC236}">
                <a16:creationId xmlns:a16="http://schemas.microsoft.com/office/drawing/2014/main" id="{B2D8E757-5E90-E798-7587-5F31A26469FD}"/>
              </a:ext>
            </a:extLst>
          </p:cNvPr>
          <p:cNvPicPr>
            <a:picLocks noChangeAspect="1"/>
          </p:cNvPicPr>
          <p:nvPr/>
        </p:nvPicPr>
        <p:blipFill>
          <a:blip r:embed="rId3"/>
          <a:stretch>
            <a:fillRect/>
          </a:stretch>
        </p:blipFill>
        <p:spPr>
          <a:xfrm>
            <a:off x="6096000" y="365125"/>
            <a:ext cx="4478594" cy="6127750"/>
          </a:xfrm>
          <a:prstGeom prst="rect">
            <a:avLst/>
          </a:prstGeom>
        </p:spPr>
      </p:pic>
    </p:spTree>
    <p:extLst>
      <p:ext uri="{BB962C8B-B14F-4D97-AF65-F5344CB8AC3E}">
        <p14:creationId xmlns:p14="http://schemas.microsoft.com/office/powerpoint/2010/main" val="955447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7C11B8-1CE2-B846-B727-867A647226F6}"/>
              </a:ext>
            </a:extLst>
          </p:cNvPr>
          <p:cNvPicPr>
            <a:picLocks noChangeAspect="1"/>
          </p:cNvPicPr>
          <p:nvPr/>
        </p:nvPicPr>
        <p:blipFill>
          <a:blip r:embed="rId3"/>
          <a:stretch>
            <a:fillRect/>
          </a:stretch>
        </p:blipFill>
        <p:spPr>
          <a:xfrm rot="10800000">
            <a:off x="142504" y="199625"/>
            <a:ext cx="7728244" cy="4351338"/>
          </a:xfrm>
          <a:prstGeom prst="rect">
            <a:avLst/>
          </a:prstGeom>
        </p:spPr>
      </p:pic>
      <p:pic>
        <p:nvPicPr>
          <p:cNvPr id="5" name="Picture 4">
            <a:extLst>
              <a:ext uri="{FF2B5EF4-FFF2-40B4-BE49-F238E27FC236}">
                <a16:creationId xmlns:a16="http://schemas.microsoft.com/office/drawing/2014/main" id="{759E7F51-2A9F-1945-915C-A2C7FC60F5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a:off x="0" y="0"/>
            <a:ext cx="12192000" cy="571500"/>
          </a:xfrm>
          <a:prstGeom prst="rect">
            <a:avLst/>
          </a:prstGeom>
        </p:spPr>
      </p:pic>
      <p:sp>
        <p:nvSpPr>
          <p:cNvPr id="6" name="Content Placeholder 2">
            <a:extLst>
              <a:ext uri="{FF2B5EF4-FFF2-40B4-BE49-F238E27FC236}">
                <a16:creationId xmlns:a16="http://schemas.microsoft.com/office/drawing/2014/main" id="{DDEE8228-6599-754F-A5DC-A1D7ECD7D0B3}"/>
              </a:ext>
            </a:extLst>
          </p:cNvPr>
          <p:cNvSpPr txBox="1">
            <a:spLocks/>
          </p:cNvSpPr>
          <p:nvPr/>
        </p:nvSpPr>
        <p:spPr>
          <a:xfrm>
            <a:off x="342900" y="2282825"/>
            <a:ext cx="10255849" cy="4072906"/>
          </a:xfrm>
          <a:prstGeom prst="rect">
            <a:avLst/>
          </a:prstGeom>
        </p:spPr>
        <p:txBody>
          <a:bodyPr/>
          <a:lstStyle>
            <a:lvl1pPr marL="228600" indent="-228600" algn="l" defTabSz="914400" rtl="0" eaLnBrk="1" latinLnBrk="0" hangingPunct="1">
              <a:lnSpc>
                <a:spcPct val="90000"/>
              </a:lnSpc>
              <a:spcBef>
                <a:spcPts val="1000"/>
              </a:spcBef>
              <a:buClr>
                <a:srgbClr val="C10230"/>
              </a:buClr>
              <a:buFont typeface="Arial" panose="020B0604020202020204" pitchFamily="34" charset="0"/>
              <a:buChar char="•"/>
              <a:defRPr sz="3200" b="0" i="0" kern="1200">
                <a:solidFill>
                  <a:schemeClr val="tx1"/>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10230"/>
              </a:buClr>
              <a:buFont typeface="Arial" panose="020B0604020202020204" pitchFamily="34" charset="0"/>
              <a:buChar char="•"/>
              <a:defRPr sz="2400" b="0" i="0" kern="1200">
                <a:solidFill>
                  <a:schemeClr val="tx1"/>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10230"/>
              </a:buClr>
              <a:buFont typeface="Arial" panose="020B0604020202020204" pitchFamily="34" charset="0"/>
              <a:buChar char="•"/>
              <a:defRPr sz="2000" b="0" i="0" kern="1200">
                <a:solidFill>
                  <a:schemeClr val="tx1"/>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10230"/>
              </a:buClr>
              <a:buFont typeface="Arial" panose="020B0604020202020204" pitchFamily="34" charset="0"/>
              <a:buChar char="•"/>
              <a:defRPr sz="1800" b="0" i="0" kern="1200">
                <a:solidFill>
                  <a:schemeClr val="tx1"/>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10230"/>
              </a:buClr>
              <a:buFont typeface="Arial" panose="020B0604020202020204" pitchFamily="34" charset="0"/>
              <a:buChar char="•"/>
              <a:defRPr sz="1800" b="0" i="0" kern="1200">
                <a:solidFill>
                  <a:schemeClr val="tx1"/>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pic>
        <p:nvPicPr>
          <p:cNvPr id="7" name="Picture 6">
            <a:extLst>
              <a:ext uri="{FF2B5EF4-FFF2-40B4-BE49-F238E27FC236}">
                <a16:creationId xmlns:a16="http://schemas.microsoft.com/office/drawing/2014/main" id="{BA12E28C-3C6D-6346-B118-F6E7DB21BE4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98749" y="4792838"/>
            <a:ext cx="1945998" cy="1841324"/>
          </a:xfrm>
          <a:prstGeom prst="rect">
            <a:avLst/>
          </a:prstGeom>
        </p:spPr>
      </p:pic>
      <p:sp>
        <p:nvSpPr>
          <p:cNvPr id="4" name="Title 1">
            <a:extLst>
              <a:ext uri="{FF2B5EF4-FFF2-40B4-BE49-F238E27FC236}">
                <a16:creationId xmlns:a16="http://schemas.microsoft.com/office/drawing/2014/main" id="{DFB5BD01-8010-5A42-95E2-543E1A917A21}"/>
              </a:ext>
            </a:extLst>
          </p:cNvPr>
          <p:cNvSpPr txBox="1">
            <a:spLocks/>
          </p:cNvSpPr>
          <p:nvPr/>
        </p:nvSpPr>
        <p:spPr>
          <a:xfrm>
            <a:off x="338137" y="710718"/>
            <a:ext cx="11515725" cy="1325563"/>
          </a:xfrm>
          <a:prstGeom prst="rect">
            <a:avLst/>
          </a:prstGeom>
        </p:spPr>
        <p:txBody>
          <a:bodyPr>
            <a:normAutofit/>
          </a:bodyPr>
          <a:lstStyle>
            <a:lvl1pPr algn="l" defTabSz="914400" rtl="0" eaLnBrk="1" latinLnBrk="0" hangingPunct="1">
              <a:lnSpc>
                <a:spcPct val="90000"/>
              </a:lnSpc>
              <a:spcBef>
                <a:spcPct val="0"/>
              </a:spcBef>
              <a:buNone/>
              <a:defRPr sz="8000" b="0" i="0" kern="1200">
                <a:solidFill>
                  <a:srgbClr val="A52238"/>
                </a:solidFill>
                <a:latin typeface="League Gothic Condensed" pitchFamily="2" charset="77"/>
                <a:ea typeface="+mj-ea"/>
                <a:cs typeface="+mj-cs"/>
              </a:defRPr>
            </a:lvl1pPr>
          </a:lstStyle>
          <a:p>
            <a:pPr algn="ctr"/>
            <a:r>
              <a:rPr lang="en-US" sz="5400" dirty="0">
                <a:latin typeface="Gloucester MT Extra Condensed" panose="02030808020601010101" pitchFamily="18" charset="0"/>
              </a:rPr>
              <a:t>Position Funding Change Form</a:t>
            </a:r>
          </a:p>
        </p:txBody>
      </p:sp>
      <p:pic>
        <p:nvPicPr>
          <p:cNvPr id="19" name="Picture 18">
            <a:extLst>
              <a:ext uri="{FF2B5EF4-FFF2-40B4-BE49-F238E27FC236}">
                <a16:creationId xmlns:a16="http://schemas.microsoft.com/office/drawing/2014/main" id="{50B8D475-3603-D540-06ED-C8177763A718}"/>
              </a:ext>
            </a:extLst>
          </p:cNvPr>
          <p:cNvPicPr>
            <a:picLocks noChangeAspect="1"/>
          </p:cNvPicPr>
          <p:nvPr/>
        </p:nvPicPr>
        <p:blipFill>
          <a:blip r:embed="rId6"/>
          <a:stretch>
            <a:fillRect/>
          </a:stretch>
        </p:blipFill>
        <p:spPr>
          <a:xfrm>
            <a:off x="3920247" y="1524923"/>
            <a:ext cx="4093004" cy="5152519"/>
          </a:xfrm>
          <a:prstGeom prst="rect">
            <a:avLst/>
          </a:prstGeom>
        </p:spPr>
      </p:pic>
    </p:spTree>
    <p:extLst>
      <p:ext uri="{BB962C8B-B14F-4D97-AF65-F5344CB8AC3E}">
        <p14:creationId xmlns:p14="http://schemas.microsoft.com/office/powerpoint/2010/main" val="4065817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7C11B8-1CE2-B846-B727-867A647226F6}"/>
              </a:ext>
            </a:extLst>
          </p:cNvPr>
          <p:cNvPicPr>
            <a:picLocks noChangeAspect="1"/>
          </p:cNvPicPr>
          <p:nvPr/>
        </p:nvPicPr>
        <p:blipFill>
          <a:blip r:embed="rId3"/>
          <a:stretch>
            <a:fillRect/>
          </a:stretch>
        </p:blipFill>
        <p:spPr>
          <a:xfrm rot="10800000">
            <a:off x="1277051" y="2058989"/>
            <a:ext cx="7728244" cy="4351338"/>
          </a:xfrm>
          <a:prstGeom prst="rect">
            <a:avLst/>
          </a:prstGeom>
        </p:spPr>
      </p:pic>
      <p:pic>
        <p:nvPicPr>
          <p:cNvPr id="3" name="Picture 2">
            <a:extLst>
              <a:ext uri="{FF2B5EF4-FFF2-40B4-BE49-F238E27FC236}">
                <a16:creationId xmlns:a16="http://schemas.microsoft.com/office/drawing/2014/main" id="{05C9AB5E-AE4D-FF49-B0C3-41799258AC88}"/>
              </a:ext>
            </a:extLst>
          </p:cNvPr>
          <p:cNvPicPr>
            <a:picLocks noChangeAspect="1"/>
          </p:cNvPicPr>
          <p:nvPr/>
        </p:nvPicPr>
        <p:blipFill>
          <a:blip r:embed="rId3"/>
          <a:stretch>
            <a:fillRect/>
          </a:stretch>
        </p:blipFill>
        <p:spPr>
          <a:xfrm>
            <a:off x="4306755" y="2463633"/>
            <a:ext cx="7728244" cy="4351338"/>
          </a:xfrm>
          <a:prstGeom prst="rect">
            <a:avLst/>
          </a:prstGeom>
        </p:spPr>
      </p:pic>
      <p:pic>
        <p:nvPicPr>
          <p:cNvPr id="5" name="Picture 4">
            <a:extLst>
              <a:ext uri="{FF2B5EF4-FFF2-40B4-BE49-F238E27FC236}">
                <a16:creationId xmlns:a16="http://schemas.microsoft.com/office/drawing/2014/main" id="{759E7F51-2A9F-1945-915C-A2C7FC60F5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a:off x="0" y="0"/>
            <a:ext cx="12192000" cy="571500"/>
          </a:xfrm>
          <a:prstGeom prst="rect">
            <a:avLst/>
          </a:prstGeom>
        </p:spPr>
      </p:pic>
      <p:sp>
        <p:nvSpPr>
          <p:cNvPr id="6" name="Content Placeholder 2">
            <a:extLst>
              <a:ext uri="{FF2B5EF4-FFF2-40B4-BE49-F238E27FC236}">
                <a16:creationId xmlns:a16="http://schemas.microsoft.com/office/drawing/2014/main" id="{DDEE8228-6599-754F-A5DC-A1D7ECD7D0B3}"/>
              </a:ext>
            </a:extLst>
          </p:cNvPr>
          <p:cNvSpPr txBox="1">
            <a:spLocks/>
          </p:cNvSpPr>
          <p:nvPr/>
        </p:nvSpPr>
        <p:spPr>
          <a:xfrm>
            <a:off x="342900" y="2282825"/>
            <a:ext cx="11515725" cy="4351338"/>
          </a:xfrm>
          <a:prstGeom prst="rect">
            <a:avLst/>
          </a:prstGeom>
        </p:spPr>
        <p:txBody>
          <a:bodyPr/>
          <a:lstStyle>
            <a:lvl1pPr marL="228600" indent="-228600" algn="l" defTabSz="914400" rtl="0" eaLnBrk="1" latinLnBrk="0" hangingPunct="1">
              <a:lnSpc>
                <a:spcPct val="90000"/>
              </a:lnSpc>
              <a:spcBef>
                <a:spcPts val="1000"/>
              </a:spcBef>
              <a:buClr>
                <a:srgbClr val="C10230"/>
              </a:buClr>
              <a:buFont typeface="Arial" panose="020B0604020202020204" pitchFamily="34" charset="0"/>
              <a:buChar char="•"/>
              <a:defRPr sz="3200" b="0" i="0" kern="1200">
                <a:solidFill>
                  <a:schemeClr val="tx1"/>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10230"/>
              </a:buClr>
              <a:buFont typeface="Arial" panose="020B0604020202020204" pitchFamily="34" charset="0"/>
              <a:buChar char="•"/>
              <a:defRPr sz="2400" b="0" i="0" kern="1200">
                <a:solidFill>
                  <a:schemeClr val="tx1"/>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10230"/>
              </a:buClr>
              <a:buFont typeface="Arial" panose="020B0604020202020204" pitchFamily="34" charset="0"/>
              <a:buChar char="•"/>
              <a:defRPr sz="2000" b="0" i="0" kern="1200">
                <a:solidFill>
                  <a:schemeClr val="tx1"/>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10230"/>
              </a:buClr>
              <a:buFont typeface="Arial" panose="020B0604020202020204" pitchFamily="34" charset="0"/>
              <a:buChar char="•"/>
              <a:defRPr sz="1800" b="0" i="0" kern="1200">
                <a:solidFill>
                  <a:schemeClr val="tx1"/>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10230"/>
              </a:buClr>
              <a:buFont typeface="Arial" panose="020B0604020202020204" pitchFamily="34" charset="0"/>
              <a:buChar char="•"/>
              <a:defRPr sz="1800" b="0" i="0" kern="1200">
                <a:solidFill>
                  <a:schemeClr val="tx1"/>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pic>
        <p:nvPicPr>
          <p:cNvPr id="7" name="Picture 6">
            <a:extLst>
              <a:ext uri="{FF2B5EF4-FFF2-40B4-BE49-F238E27FC236}">
                <a16:creationId xmlns:a16="http://schemas.microsoft.com/office/drawing/2014/main" id="{BA12E28C-3C6D-6346-B118-F6E7DB21BE4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98749" y="4792838"/>
            <a:ext cx="1945998" cy="1841324"/>
          </a:xfrm>
          <a:prstGeom prst="rect">
            <a:avLst/>
          </a:prstGeom>
        </p:spPr>
      </p:pic>
      <p:sp>
        <p:nvSpPr>
          <p:cNvPr id="11" name="TextBox 10">
            <a:extLst>
              <a:ext uri="{FF2B5EF4-FFF2-40B4-BE49-F238E27FC236}">
                <a16:creationId xmlns:a16="http://schemas.microsoft.com/office/drawing/2014/main" id="{4ADAB41E-6B5C-7977-32A4-4320EBA562C1}"/>
              </a:ext>
            </a:extLst>
          </p:cNvPr>
          <p:cNvSpPr txBox="1"/>
          <p:nvPr/>
        </p:nvSpPr>
        <p:spPr>
          <a:xfrm>
            <a:off x="426325" y="3951657"/>
            <a:ext cx="9903100" cy="1631216"/>
          </a:xfrm>
          <a:prstGeom prst="rect">
            <a:avLst/>
          </a:prstGeom>
          <a:noFill/>
        </p:spPr>
        <p:txBody>
          <a:bodyPr wrap="square" rtlCol="0">
            <a:spAutoFit/>
          </a:bodyPr>
          <a:lstStyle/>
          <a:p>
            <a:pPr marL="457200" indent="-457200">
              <a:buFont typeface="Wingdings" panose="05000000000000000000" pitchFamily="2" charset="2"/>
              <a:buChar char="§"/>
            </a:pPr>
            <a:r>
              <a:rPr lang="en-US" sz="2000" u="sng" dirty="0">
                <a:latin typeface="Georgia" panose="02040502050405020303" pitchFamily="18" charset="0"/>
              </a:rPr>
              <a:t>Employee Name</a:t>
            </a:r>
            <a:r>
              <a:rPr lang="en-US" sz="2000" dirty="0">
                <a:latin typeface="Georgia" panose="02040502050405020303" pitchFamily="18" charset="0"/>
              </a:rPr>
              <a:t>:  provide full name</a:t>
            </a:r>
          </a:p>
          <a:p>
            <a:pPr marL="457200" indent="-457200">
              <a:buFont typeface="Wingdings" panose="05000000000000000000" pitchFamily="2" charset="2"/>
              <a:buChar char="§"/>
            </a:pPr>
            <a:r>
              <a:rPr lang="en-US" sz="2000" u="sng" dirty="0">
                <a:latin typeface="Georgia" panose="02040502050405020303" pitchFamily="18" charset="0"/>
              </a:rPr>
              <a:t>Employee ID</a:t>
            </a:r>
            <a:r>
              <a:rPr lang="en-US" sz="2000" dirty="0">
                <a:latin typeface="Georgia" panose="02040502050405020303" pitchFamily="18" charset="0"/>
              </a:rPr>
              <a:t>:  Employees correct Identification in CHRS/LCD Data*</a:t>
            </a:r>
          </a:p>
          <a:p>
            <a:pPr marL="457200" indent="-457200">
              <a:buFont typeface="Wingdings" panose="05000000000000000000" pitchFamily="2" charset="2"/>
              <a:buChar char="§"/>
            </a:pPr>
            <a:r>
              <a:rPr lang="en-US" sz="2000" u="sng" dirty="0">
                <a:latin typeface="Georgia" panose="02040502050405020303" pitchFamily="18" charset="0"/>
              </a:rPr>
              <a:t>HR Dept ID &amp; Name</a:t>
            </a:r>
            <a:r>
              <a:rPr lang="en-US" sz="2000" dirty="0">
                <a:latin typeface="Georgia" panose="02040502050405020303" pitchFamily="18" charset="0"/>
              </a:rPr>
              <a:t>:  This is where the employee reports to, not necessarily from where the funding source is.</a:t>
            </a:r>
          </a:p>
          <a:p>
            <a:pPr marL="457200" indent="-457200">
              <a:buFont typeface="Wingdings" panose="05000000000000000000" pitchFamily="2" charset="2"/>
              <a:buChar char="§"/>
            </a:pPr>
            <a:r>
              <a:rPr lang="en-US" sz="2000" u="sng" dirty="0">
                <a:latin typeface="Georgia" panose="02040502050405020303" pitchFamily="18" charset="0"/>
              </a:rPr>
              <a:t>CMS Position Number</a:t>
            </a:r>
            <a:r>
              <a:rPr lang="en-US" sz="2000" dirty="0">
                <a:latin typeface="Georgia" panose="02040502050405020303" pitchFamily="18" charset="0"/>
              </a:rPr>
              <a:t>: Employees correct position number* </a:t>
            </a:r>
          </a:p>
        </p:txBody>
      </p:sp>
      <p:sp>
        <p:nvSpPr>
          <p:cNvPr id="12" name="TextBox 11">
            <a:extLst>
              <a:ext uri="{FF2B5EF4-FFF2-40B4-BE49-F238E27FC236}">
                <a16:creationId xmlns:a16="http://schemas.microsoft.com/office/drawing/2014/main" id="{132B6B85-7F43-4AD8-2FE7-910ADFF8A759}"/>
              </a:ext>
            </a:extLst>
          </p:cNvPr>
          <p:cNvSpPr txBox="1"/>
          <p:nvPr/>
        </p:nvSpPr>
        <p:spPr>
          <a:xfrm>
            <a:off x="333375" y="5694791"/>
            <a:ext cx="10089000" cy="584775"/>
          </a:xfrm>
          <a:prstGeom prst="rect">
            <a:avLst/>
          </a:prstGeom>
          <a:noFill/>
        </p:spPr>
        <p:txBody>
          <a:bodyPr wrap="square" rtlCol="0">
            <a:spAutoFit/>
          </a:bodyPr>
          <a:lstStyle/>
          <a:p>
            <a:r>
              <a:rPr lang="en-US" sz="1600" i="1" dirty="0">
                <a:latin typeface="Georgia" panose="02040502050405020303" pitchFamily="18" charset="0"/>
              </a:rPr>
              <a:t>*Use Job Data to look up Employee IDs and Position numbers.  If you do not have access, please check with your Department’s or Division’s Budget Analyst as these have changed with CHRS conversion.   </a:t>
            </a:r>
          </a:p>
        </p:txBody>
      </p:sp>
      <p:sp>
        <p:nvSpPr>
          <p:cNvPr id="13" name="TextBox 12">
            <a:extLst>
              <a:ext uri="{FF2B5EF4-FFF2-40B4-BE49-F238E27FC236}">
                <a16:creationId xmlns:a16="http://schemas.microsoft.com/office/drawing/2014/main" id="{DA002007-47B8-A1BF-DA21-A2BD77CFF0D9}"/>
              </a:ext>
            </a:extLst>
          </p:cNvPr>
          <p:cNvSpPr txBox="1"/>
          <p:nvPr/>
        </p:nvSpPr>
        <p:spPr>
          <a:xfrm>
            <a:off x="379850" y="680954"/>
            <a:ext cx="11432300" cy="923330"/>
          </a:xfrm>
          <a:prstGeom prst="rect">
            <a:avLst/>
          </a:prstGeom>
          <a:noFill/>
        </p:spPr>
        <p:txBody>
          <a:bodyPr wrap="square" rtlCol="0">
            <a:spAutoFit/>
          </a:bodyPr>
          <a:lstStyle/>
          <a:p>
            <a:pPr algn="ctr"/>
            <a:r>
              <a:rPr lang="en-US" sz="5400" dirty="0">
                <a:solidFill>
                  <a:srgbClr val="A52238"/>
                </a:solidFill>
                <a:latin typeface="Gloucester MT Extra Condensed" panose="02030808020601010101" pitchFamily="18" charset="0"/>
              </a:rPr>
              <a:t>Position Funding Change Form</a:t>
            </a:r>
          </a:p>
        </p:txBody>
      </p:sp>
      <p:sp>
        <p:nvSpPr>
          <p:cNvPr id="15" name="TextBox 14">
            <a:extLst>
              <a:ext uri="{FF2B5EF4-FFF2-40B4-BE49-F238E27FC236}">
                <a16:creationId xmlns:a16="http://schemas.microsoft.com/office/drawing/2014/main" id="{12CC24E9-1734-9D0A-19CD-C4980B3D303A}"/>
              </a:ext>
            </a:extLst>
          </p:cNvPr>
          <p:cNvSpPr txBox="1"/>
          <p:nvPr/>
        </p:nvSpPr>
        <p:spPr>
          <a:xfrm>
            <a:off x="426325" y="1643454"/>
            <a:ext cx="2567724" cy="646331"/>
          </a:xfrm>
          <a:prstGeom prst="rect">
            <a:avLst/>
          </a:prstGeom>
          <a:solidFill>
            <a:schemeClr val="bg1">
              <a:lumMod val="85000"/>
            </a:schemeClr>
          </a:solidFill>
        </p:spPr>
        <p:txBody>
          <a:bodyPr wrap="square" rtlCol="0">
            <a:spAutoFit/>
          </a:bodyPr>
          <a:lstStyle/>
          <a:p>
            <a:r>
              <a:rPr lang="en-US" b="1" dirty="0"/>
              <a:t>Top Section:  </a:t>
            </a:r>
          </a:p>
          <a:p>
            <a:r>
              <a:rPr lang="en-US" b="1" dirty="0"/>
              <a:t>Employee Information</a:t>
            </a:r>
          </a:p>
        </p:txBody>
      </p:sp>
      <p:pic>
        <p:nvPicPr>
          <p:cNvPr id="17" name="Picture 16">
            <a:extLst>
              <a:ext uri="{FF2B5EF4-FFF2-40B4-BE49-F238E27FC236}">
                <a16:creationId xmlns:a16="http://schemas.microsoft.com/office/drawing/2014/main" id="{02B7EAC8-A389-B4E1-19C7-C60CC1A23D10}"/>
              </a:ext>
            </a:extLst>
          </p:cNvPr>
          <p:cNvPicPr>
            <a:picLocks noChangeAspect="1"/>
          </p:cNvPicPr>
          <p:nvPr/>
        </p:nvPicPr>
        <p:blipFill>
          <a:blip r:embed="rId6"/>
          <a:stretch>
            <a:fillRect/>
          </a:stretch>
        </p:blipFill>
        <p:spPr>
          <a:xfrm>
            <a:off x="3397760" y="1615681"/>
            <a:ext cx="7120287" cy="1943916"/>
          </a:xfrm>
          <a:prstGeom prst="rect">
            <a:avLst/>
          </a:prstGeom>
        </p:spPr>
      </p:pic>
    </p:spTree>
    <p:extLst>
      <p:ext uri="{BB962C8B-B14F-4D97-AF65-F5344CB8AC3E}">
        <p14:creationId xmlns:p14="http://schemas.microsoft.com/office/powerpoint/2010/main" val="3489282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7C11B8-1CE2-B846-B727-867A647226F6}"/>
              </a:ext>
            </a:extLst>
          </p:cNvPr>
          <p:cNvPicPr>
            <a:picLocks noChangeAspect="1"/>
          </p:cNvPicPr>
          <p:nvPr/>
        </p:nvPicPr>
        <p:blipFill>
          <a:blip r:embed="rId3"/>
          <a:stretch>
            <a:fillRect/>
          </a:stretch>
        </p:blipFill>
        <p:spPr>
          <a:xfrm rot="10800000">
            <a:off x="1277051" y="2014375"/>
            <a:ext cx="7728244" cy="4351338"/>
          </a:xfrm>
          <a:prstGeom prst="rect">
            <a:avLst/>
          </a:prstGeom>
        </p:spPr>
      </p:pic>
      <p:pic>
        <p:nvPicPr>
          <p:cNvPr id="3" name="Picture 2">
            <a:extLst>
              <a:ext uri="{FF2B5EF4-FFF2-40B4-BE49-F238E27FC236}">
                <a16:creationId xmlns:a16="http://schemas.microsoft.com/office/drawing/2014/main" id="{05C9AB5E-AE4D-FF49-B0C3-41799258AC88}"/>
              </a:ext>
            </a:extLst>
          </p:cNvPr>
          <p:cNvPicPr>
            <a:picLocks noChangeAspect="1"/>
          </p:cNvPicPr>
          <p:nvPr/>
        </p:nvPicPr>
        <p:blipFill>
          <a:blip r:embed="rId3"/>
          <a:stretch>
            <a:fillRect/>
          </a:stretch>
        </p:blipFill>
        <p:spPr>
          <a:xfrm>
            <a:off x="4463754" y="2506661"/>
            <a:ext cx="7728244" cy="4351338"/>
          </a:xfrm>
          <a:prstGeom prst="rect">
            <a:avLst/>
          </a:prstGeom>
        </p:spPr>
      </p:pic>
      <p:pic>
        <p:nvPicPr>
          <p:cNvPr id="5" name="Picture 4">
            <a:extLst>
              <a:ext uri="{FF2B5EF4-FFF2-40B4-BE49-F238E27FC236}">
                <a16:creationId xmlns:a16="http://schemas.microsoft.com/office/drawing/2014/main" id="{759E7F51-2A9F-1945-915C-A2C7FC60F5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a:off x="0" y="0"/>
            <a:ext cx="12192000" cy="571500"/>
          </a:xfrm>
          <a:prstGeom prst="rect">
            <a:avLst/>
          </a:prstGeom>
        </p:spPr>
      </p:pic>
      <p:sp>
        <p:nvSpPr>
          <p:cNvPr id="6" name="Content Placeholder 2">
            <a:extLst>
              <a:ext uri="{FF2B5EF4-FFF2-40B4-BE49-F238E27FC236}">
                <a16:creationId xmlns:a16="http://schemas.microsoft.com/office/drawing/2014/main" id="{DDEE8228-6599-754F-A5DC-A1D7ECD7D0B3}"/>
              </a:ext>
            </a:extLst>
          </p:cNvPr>
          <p:cNvSpPr txBox="1">
            <a:spLocks/>
          </p:cNvSpPr>
          <p:nvPr/>
        </p:nvSpPr>
        <p:spPr>
          <a:xfrm>
            <a:off x="342900" y="2282825"/>
            <a:ext cx="11515725" cy="4351338"/>
          </a:xfrm>
          <a:prstGeom prst="rect">
            <a:avLst/>
          </a:prstGeom>
        </p:spPr>
        <p:txBody>
          <a:bodyPr/>
          <a:lstStyle>
            <a:lvl1pPr marL="228600" indent="-228600" algn="l" defTabSz="914400" rtl="0" eaLnBrk="1" latinLnBrk="0" hangingPunct="1">
              <a:lnSpc>
                <a:spcPct val="90000"/>
              </a:lnSpc>
              <a:spcBef>
                <a:spcPts val="1000"/>
              </a:spcBef>
              <a:buClr>
                <a:srgbClr val="C10230"/>
              </a:buClr>
              <a:buFont typeface="Arial" panose="020B0604020202020204" pitchFamily="34" charset="0"/>
              <a:buChar char="•"/>
              <a:defRPr sz="3200" b="0" i="0" kern="1200">
                <a:solidFill>
                  <a:schemeClr val="tx1"/>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10230"/>
              </a:buClr>
              <a:buFont typeface="Arial" panose="020B0604020202020204" pitchFamily="34" charset="0"/>
              <a:buChar char="•"/>
              <a:defRPr sz="2400" b="0" i="0" kern="1200">
                <a:solidFill>
                  <a:schemeClr val="tx1"/>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10230"/>
              </a:buClr>
              <a:buFont typeface="Arial" panose="020B0604020202020204" pitchFamily="34" charset="0"/>
              <a:buChar char="•"/>
              <a:defRPr sz="2000" b="0" i="0" kern="1200">
                <a:solidFill>
                  <a:schemeClr val="tx1"/>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10230"/>
              </a:buClr>
              <a:buFont typeface="Arial" panose="020B0604020202020204" pitchFamily="34" charset="0"/>
              <a:buChar char="•"/>
              <a:defRPr sz="1800" b="0" i="0" kern="1200">
                <a:solidFill>
                  <a:schemeClr val="tx1"/>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10230"/>
              </a:buClr>
              <a:buFont typeface="Arial" panose="020B0604020202020204" pitchFamily="34" charset="0"/>
              <a:buChar char="•"/>
              <a:defRPr sz="1800" b="0" i="0" kern="1200">
                <a:solidFill>
                  <a:schemeClr val="tx1"/>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pic>
        <p:nvPicPr>
          <p:cNvPr id="7" name="Picture 6">
            <a:extLst>
              <a:ext uri="{FF2B5EF4-FFF2-40B4-BE49-F238E27FC236}">
                <a16:creationId xmlns:a16="http://schemas.microsoft.com/office/drawing/2014/main" id="{BA12E28C-3C6D-6346-B118-F6E7DB21BE4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98749" y="4792838"/>
            <a:ext cx="1945998" cy="1841324"/>
          </a:xfrm>
          <a:prstGeom prst="rect">
            <a:avLst/>
          </a:prstGeom>
        </p:spPr>
      </p:pic>
      <p:sp>
        <p:nvSpPr>
          <p:cNvPr id="13" name="TextBox 12">
            <a:extLst>
              <a:ext uri="{FF2B5EF4-FFF2-40B4-BE49-F238E27FC236}">
                <a16:creationId xmlns:a16="http://schemas.microsoft.com/office/drawing/2014/main" id="{CA73D940-7C28-7984-A68B-546ACE4EF0D7}"/>
              </a:ext>
            </a:extLst>
          </p:cNvPr>
          <p:cNvSpPr txBox="1"/>
          <p:nvPr/>
        </p:nvSpPr>
        <p:spPr>
          <a:xfrm>
            <a:off x="342901" y="831273"/>
            <a:ext cx="11515724" cy="923330"/>
          </a:xfrm>
          <a:prstGeom prst="rect">
            <a:avLst/>
          </a:prstGeom>
          <a:noFill/>
        </p:spPr>
        <p:txBody>
          <a:bodyPr wrap="square" rtlCol="0">
            <a:spAutoFit/>
          </a:bodyPr>
          <a:lstStyle/>
          <a:p>
            <a:pPr algn="ctr"/>
            <a:r>
              <a:rPr lang="en-US" sz="5400" dirty="0">
                <a:solidFill>
                  <a:srgbClr val="A52238"/>
                </a:solidFill>
                <a:latin typeface="Gloucester MT Extra Condensed" panose="02030808020601010101" pitchFamily="18" charset="0"/>
              </a:rPr>
              <a:t>Position Funding Change Form</a:t>
            </a:r>
          </a:p>
        </p:txBody>
      </p:sp>
      <p:sp>
        <p:nvSpPr>
          <p:cNvPr id="14" name="TextBox 13">
            <a:extLst>
              <a:ext uri="{FF2B5EF4-FFF2-40B4-BE49-F238E27FC236}">
                <a16:creationId xmlns:a16="http://schemas.microsoft.com/office/drawing/2014/main" id="{CAD945E7-C63F-652F-EDEB-4894A72BA737}"/>
              </a:ext>
            </a:extLst>
          </p:cNvPr>
          <p:cNvSpPr txBox="1"/>
          <p:nvPr/>
        </p:nvSpPr>
        <p:spPr>
          <a:xfrm>
            <a:off x="593765" y="1888960"/>
            <a:ext cx="4809507" cy="369332"/>
          </a:xfrm>
          <a:prstGeom prst="rect">
            <a:avLst/>
          </a:prstGeom>
          <a:solidFill>
            <a:schemeClr val="bg1">
              <a:lumMod val="85000"/>
            </a:schemeClr>
          </a:solidFill>
        </p:spPr>
        <p:txBody>
          <a:bodyPr wrap="square" rtlCol="0">
            <a:spAutoFit/>
          </a:bodyPr>
          <a:lstStyle/>
          <a:p>
            <a:r>
              <a:rPr lang="en-US" b="1" dirty="0"/>
              <a:t>Funding Change Information:</a:t>
            </a:r>
          </a:p>
        </p:txBody>
      </p:sp>
      <p:sp>
        <p:nvSpPr>
          <p:cNvPr id="10" name="TextBox 9">
            <a:extLst>
              <a:ext uri="{FF2B5EF4-FFF2-40B4-BE49-F238E27FC236}">
                <a16:creationId xmlns:a16="http://schemas.microsoft.com/office/drawing/2014/main" id="{7E814A1F-FD45-45FB-ED2A-FC6B876524D0}"/>
              </a:ext>
            </a:extLst>
          </p:cNvPr>
          <p:cNvSpPr txBox="1"/>
          <p:nvPr/>
        </p:nvSpPr>
        <p:spPr>
          <a:xfrm>
            <a:off x="496111" y="2506661"/>
            <a:ext cx="5194570" cy="3970318"/>
          </a:xfrm>
          <a:prstGeom prst="rect">
            <a:avLst/>
          </a:prstGeom>
          <a:noFill/>
        </p:spPr>
        <p:txBody>
          <a:bodyPr wrap="square" rtlCol="0">
            <a:spAutoFit/>
          </a:bodyPr>
          <a:lstStyle/>
          <a:p>
            <a:r>
              <a:rPr lang="en-US" dirty="0"/>
              <a:t>Complete the following areas:</a:t>
            </a:r>
          </a:p>
          <a:p>
            <a:pPr marL="285750" indent="-285750">
              <a:buFont typeface="Arial" panose="020B0604020202020204" pitchFamily="34" charset="0"/>
              <a:buChar char="•"/>
            </a:pPr>
            <a:r>
              <a:rPr lang="en-US" b="1" dirty="0"/>
              <a:t>Current</a:t>
            </a:r>
          </a:p>
          <a:p>
            <a:pPr lvl="1"/>
            <a:r>
              <a:rPr lang="en-US" dirty="0"/>
              <a:t>Complete with full chart-string information. If split funded include all chart-fields and make sure percentage adds to 100%.</a:t>
            </a:r>
          </a:p>
          <a:p>
            <a:endParaRPr lang="en-US" dirty="0"/>
          </a:p>
          <a:p>
            <a:pPr marL="285750" indent="-285750">
              <a:buFont typeface="Arial" panose="020B0604020202020204" pitchFamily="34" charset="0"/>
              <a:buChar char="•"/>
            </a:pPr>
            <a:r>
              <a:rPr lang="en-US" b="1" dirty="0"/>
              <a:t>New</a:t>
            </a:r>
            <a:r>
              <a:rPr lang="en-US" dirty="0"/>
              <a:t>		</a:t>
            </a:r>
          </a:p>
          <a:p>
            <a:pPr lvl="1"/>
            <a:r>
              <a:rPr lang="en-US" dirty="0"/>
              <a:t>The new effective date should be no sooner than the first day of the following pay period after form is submitted.  </a:t>
            </a:r>
          </a:p>
          <a:p>
            <a:pPr lvl="1"/>
            <a:endParaRPr lang="en-US" dirty="0"/>
          </a:p>
          <a:p>
            <a:pPr marL="285750" indent="-285750">
              <a:buFont typeface="Arial" panose="020B0604020202020204" pitchFamily="34" charset="0"/>
              <a:buChar char="•"/>
            </a:pPr>
            <a:r>
              <a:rPr lang="en-US" b="1" dirty="0"/>
              <a:t>Justification for Funding Change:  </a:t>
            </a:r>
          </a:p>
          <a:p>
            <a:pPr lvl="1"/>
            <a:r>
              <a:rPr lang="en-US" dirty="0"/>
              <a:t>State the reason for the change.</a:t>
            </a:r>
          </a:p>
          <a:p>
            <a:pPr lvl="1"/>
            <a:endParaRPr lang="en-US" b="1" dirty="0"/>
          </a:p>
        </p:txBody>
      </p:sp>
      <p:pic>
        <p:nvPicPr>
          <p:cNvPr id="15" name="Picture 14">
            <a:extLst>
              <a:ext uri="{FF2B5EF4-FFF2-40B4-BE49-F238E27FC236}">
                <a16:creationId xmlns:a16="http://schemas.microsoft.com/office/drawing/2014/main" id="{97BF9472-DFE5-B3ED-B00F-EA846C1F4E9D}"/>
              </a:ext>
            </a:extLst>
          </p:cNvPr>
          <p:cNvPicPr>
            <a:picLocks noChangeAspect="1"/>
          </p:cNvPicPr>
          <p:nvPr/>
        </p:nvPicPr>
        <p:blipFill>
          <a:blip r:embed="rId6"/>
          <a:stretch>
            <a:fillRect/>
          </a:stretch>
        </p:blipFill>
        <p:spPr>
          <a:xfrm>
            <a:off x="5843892" y="1888960"/>
            <a:ext cx="5935491" cy="2903877"/>
          </a:xfrm>
          <a:prstGeom prst="rect">
            <a:avLst/>
          </a:prstGeom>
        </p:spPr>
      </p:pic>
    </p:spTree>
    <p:extLst>
      <p:ext uri="{BB962C8B-B14F-4D97-AF65-F5344CB8AC3E}">
        <p14:creationId xmlns:p14="http://schemas.microsoft.com/office/powerpoint/2010/main" val="1809703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7C11B8-1CE2-B846-B727-867A647226F6}"/>
              </a:ext>
            </a:extLst>
          </p:cNvPr>
          <p:cNvPicPr>
            <a:picLocks noChangeAspect="1"/>
          </p:cNvPicPr>
          <p:nvPr/>
        </p:nvPicPr>
        <p:blipFill>
          <a:blip r:embed="rId3"/>
          <a:stretch>
            <a:fillRect/>
          </a:stretch>
        </p:blipFill>
        <p:spPr>
          <a:xfrm rot="10800000">
            <a:off x="1277051" y="2058989"/>
            <a:ext cx="7728244" cy="4351338"/>
          </a:xfrm>
          <a:prstGeom prst="rect">
            <a:avLst/>
          </a:prstGeom>
        </p:spPr>
      </p:pic>
      <p:pic>
        <p:nvPicPr>
          <p:cNvPr id="3" name="Picture 2">
            <a:extLst>
              <a:ext uri="{FF2B5EF4-FFF2-40B4-BE49-F238E27FC236}">
                <a16:creationId xmlns:a16="http://schemas.microsoft.com/office/drawing/2014/main" id="{05C9AB5E-AE4D-FF49-B0C3-41799258AC88}"/>
              </a:ext>
            </a:extLst>
          </p:cNvPr>
          <p:cNvPicPr>
            <a:picLocks noChangeAspect="1"/>
          </p:cNvPicPr>
          <p:nvPr/>
        </p:nvPicPr>
        <p:blipFill>
          <a:blip r:embed="rId3"/>
          <a:stretch>
            <a:fillRect/>
          </a:stretch>
        </p:blipFill>
        <p:spPr>
          <a:xfrm>
            <a:off x="4463754" y="2506661"/>
            <a:ext cx="7728244" cy="4351338"/>
          </a:xfrm>
          <a:prstGeom prst="rect">
            <a:avLst/>
          </a:prstGeom>
        </p:spPr>
      </p:pic>
      <p:pic>
        <p:nvPicPr>
          <p:cNvPr id="5" name="Picture 4">
            <a:extLst>
              <a:ext uri="{FF2B5EF4-FFF2-40B4-BE49-F238E27FC236}">
                <a16:creationId xmlns:a16="http://schemas.microsoft.com/office/drawing/2014/main" id="{759E7F51-2A9F-1945-915C-A2C7FC60F5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a:off x="0" y="0"/>
            <a:ext cx="12192000" cy="571500"/>
          </a:xfrm>
          <a:prstGeom prst="rect">
            <a:avLst/>
          </a:prstGeom>
        </p:spPr>
      </p:pic>
      <p:sp>
        <p:nvSpPr>
          <p:cNvPr id="6" name="Content Placeholder 2">
            <a:extLst>
              <a:ext uri="{FF2B5EF4-FFF2-40B4-BE49-F238E27FC236}">
                <a16:creationId xmlns:a16="http://schemas.microsoft.com/office/drawing/2014/main" id="{DDEE8228-6599-754F-A5DC-A1D7ECD7D0B3}"/>
              </a:ext>
            </a:extLst>
          </p:cNvPr>
          <p:cNvSpPr txBox="1">
            <a:spLocks/>
          </p:cNvSpPr>
          <p:nvPr/>
        </p:nvSpPr>
        <p:spPr>
          <a:xfrm>
            <a:off x="342900" y="2282825"/>
            <a:ext cx="11515725" cy="4351338"/>
          </a:xfrm>
          <a:prstGeom prst="rect">
            <a:avLst/>
          </a:prstGeom>
        </p:spPr>
        <p:txBody>
          <a:bodyPr/>
          <a:lstStyle>
            <a:lvl1pPr marL="228600" indent="-228600" algn="l" defTabSz="914400" rtl="0" eaLnBrk="1" latinLnBrk="0" hangingPunct="1">
              <a:lnSpc>
                <a:spcPct val="90000"/>
              </a:lnSpc>
              <a:spcBef>
                <a:spcPts val="1000"/>
              </a:spcBef>
              <a:buClr>
                <a:srgbClr val="C10230"/>
              </a:buClr>
              <a:buFont typeface="Arial" panose="020B0604020202020204" pitchFamily="34" charset="0"/>
              <a:buChar char="•"/>
              <a:defRPr sz="3200" b="0" i="0" kern="1200">
                <a:solidFill>
                  <a:schemeClr val="tx1"/>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10230"/>
              </a:buClr>
              <a:buFont typeface="Arial" panose="020B0604020202020204" pitchFamily="34" charset="0"/>
              <a:buChar char="•"/>
              <a:defRPr sz="2400" b="0" i="0" kern="1200">
                <a:solidFill>
                  <a:schemeClr val="tx1"/>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10230"/>
              </a:buClr>
              <a:buFont typeface="Arial" panose="020B0604020202020204" pitchFamily="34" charset="0"/>
              <a:buChar char="•"/>
              <a:defRPr sz="2000" b="0" i="0" kern="1200">
                <a:solidFill>
                  <a:schemeClr val="tx1"/>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10230"/>
              </a:buClr>
              <a:buFont typeface="Arial" panose="020B0604020202020204" pitchFamily="34" charset="0"/>
              <a:buChar char="•"/>
              <a:defRPr sz="1800" b="0" i="0" kern="1200">
                <a:solidFill>
                  <a:schemeClr val="tx1"/>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10230"/>
              </a:buClr>
              <a:buFont typeface="Arial" panose="020B0604020202020204" pitchFamily="34" charset="0"/>
              <a:buChar char="•"/>
              <a:defRPr sz="1800" b="0" i="0" kern="1200">
                <a:solidFill>
                  <a:schemeClr val="tx1"/>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pic>
        <p:nvPicPr>
          <p:cNvPr id="7" name="Picture 6">
            <a:extLst>
              <a:ext uri="{FF2B5EF4-FFF2-40B4-BE49-F238E27FC236}">
                <a16:creationId xmlns:a16="http://schemas.microsoft.com/office/drawing/2014/main" id="{BA12E28C-3C6D-6346-B118-F6E7DB21BE4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98749" y="4792838"/>
            <a:ext cx="1945998" cy="1841324"/>
          </a:xfrm>
          <a:prstGeom prst="rect">
            <a:avLst/>
          </a:prstGeom>
        </p:spPr>
      </p:pic>
      <p:sp>
        <p:nvSpPr>
          <p:cNvPr id="14" name="TextBox 13">
            <a:extLst>
              <a:ext uri="{FF2B5EF4-FFF2-40B4-BE49-F238E27FC236}">
                <a16:creationId xmlns:a16="http://schemas.microsoft.com/office/drawing/2014/main" id="{CAD945E7-C63F-652F-EDEB-4894A72BA737}"/>
              </a:ext>
            </a:extLst>
          </p:cNvPr>
          <p:cNvSpPr txBox="1"/>
          <p:nvPr/>
        </p:nvSpPr>
        <p:spPr>
          <a:xfrm>
            <a:off x="593765" y="1864426"/>
            <a:ext cx="4809507" cy="369332"/>
          </a:xfrm>
          <a:prstGeom prst="rect">
            <a:avLst/>
          </a:prstGeom>
          <a:solidFill>
            <a:schemeClr val="bg1">
              <a:lumMod val="85000"/>
            </a:schemeClr>
          </a:solidFill>
        </p:spPr>
        <p:txBody>
          <a:bodyPr wrap="square" rtlCol="0">
            <a:spAutoFit/>
          </a:bodyPr>
          <a:lstStyle/>
          <a:p>
            <a:r>
              <a:rPr lang="en-US" b="1" dirty="0"/>
              <a:t>Contact person and signing Authorization:</a:t>
            </a:r>
          </a:p>
        </p:txBody>
      </p:sp>
      <p:sp>
        <p:nvSpPr>
          <p:cNvPr id="16" name="TextBox 15">
            <a:extLst>
              <a:ext uri="{FF2B5EF4-FFF2-40B4-BE49-F238E27FC236}">
                <a16:creationId xmlns:a16="http://schemas.microsoft.com/office/drawing/2014/main" id="{58DAC979-A1A0-BEB6-150E-18434EAD21B2}"/>
              </a:ext>
            </a:extLst>
          </p:cNvPr>
          <p:cNvSpPr txBox="1"/>
          <p:nvPr/>
        </p:nvSpPr>
        <p:spPr>
          <a:xfrm>
            <a:off x="593765" y="2506661"/>
            <a:ext cx="4809507" cy="3139321"/>
          </a:xfrm>
          <a:prstGeom prst="rect">
            <a:avLst/>
          </a:prstGeom>
          <a:noFill/>
        </p:spPr>
        <p:txBody>
          <a:bodyPr wrap="square" rtlCol="0">
            <a:spAutoFit/>
          </a:bodyPr>
          <a:lstStyle/>
          <a:p>
            <a:r>
              <a:rPr lang="en-US" b="1" u="sng" dirty="0"/>
              <a:t>Form Completed By</a:t>
            </a:r>
            <a:r>
              <a:rPr lang="en-US" b="1" dirty="0"/>
              <a:t>:  </a:t>
            </a:r>
            <a:r>
              <a:rPr lang="en-US" dirty="0"/>
              <a:t>Name of who completed this form and their contact information is very important.</a:t>
            </a:r>
          </a:p>
          <a:p>
            <a:endParaRPr lang="en-US" dirty="0"/>
          </a:p>
          <a:p>
            <a:r>
              <a:rPr lang="en-US" b="1" u="sng" dirty="0"/>
              <a:t>Signatures:</a:t>
            </a:r>
            <a:r>
              <a:rPr lang="en-US" dirty="0"/>
              <a:t>  Signing authorization is required.  </a:t>
            </a:r>
          </a:p>
          <a:p>
            <a:r>
              <a:rPr lang="en-US" dirty="0"/>
              <a:t>If a grant, you need the Grant Administration Office to confirm. </a:t>
            </a:r>
          </a:p>
          <a:p>
            <a:endParaRPr lang="en-US" dirty="0"/>
          </a:p>
          <a:p>
            <a:r>
              <a:rPr lang="en-US" b="1" u="sng" dirty="0"/>
              <a:t>HR/Faculty Affairs Use Only:</a:t>
            </a:r>
          </a:p>
          <a:p>
            <a:r>
              <a:rPr lang="en-US" dirty="0"/>
              <a:t>Do not add information in these boxes below HR/Faculty Affairs Use Only</a:t>
            </a:r>
          </a:p>
        </p:txBody>
      </p:sp>
      <p:pic>
        <p:nvPicPr>
          <p:cNvPr id="9" name="Picture 8">
            <a:extLst>
              <a:ext uri="{FF2B5EF4-FFF2-40B4-BE49-F238E27FC236}">
                <a16:creationId xmlns:a16="http://schemas.microsoft.com/office/drawing/2014/main" id="{002E7CB2-8B9A-5F1F-933A-F9386ECE59E8}"/>
              </a:ext>
            </a:extLst>
          </p:cNvPr>
          <p:cNvPicPr>
            <a:picLocks noChangeAspect="1"/>
          </p:cNvPicPr>
          <p:nvPr/>
        </p:nvPicPr>
        <p:blipFill>
          <a:blip r:embed="rId6"/>
          <a:stretch>
            <a:fillRect/>
          </a:stretch>
        </p:blipFill>
        <p:spPr>
          <a:xfrm>
            <a:off x="5700531" y="1835153"/>
            <a:ext cx="6062864" cy="2957686"/>
          </a:xfrm>
          <a:prstGeom prst="rect">
            <a:avLst/>
          </a:prstGeom>
        </p:spPr>
      </p:pic>
      <p:sp>
        <p:nvSpPr>
          <p:cNvPr id="10" name="TextBox 9">
            <a:extLst>
              <a:ext uri="{FF2B5EF4-FFF2-40B4-BE49-F238E27FC236}">
                <a16:creationId xmlns:a16="http://schemas.microsoft.com/office/drawing/2014/main" id="{2C9E641E-44FE-8447-EAA5-2451C87C7B09}"/>
              </a:ext>
            </a:extLst>
          </p:cNvPr>
          <p:cNvSpPr txBox="1"/>
          <p:nvPr/>
        </p:nvSpPr>
        <p:spPr>
          <a:xfrm>
            <a:off x="342901" y="659017"/>
            <a:ext cx="11515724" cy="923330"/>
          </a:xfrm>
          <a:prstGeom prst="rect">
            <a:avLst/>
          </a:prstGeom>
          <a:noFill/>
        </p:spPr>
        <p:txBody>
          <a:bodyPr wrap="square" rtlCol="0">
            <a:spAutoFit/>
          </a:bodyPr>
          <a:lstStyle/>
          <a:p>
            <a:pPr algn="ctr"/>
            <a:r>
              <a:rPr lang="en-US" sz="5400" dirty="0">
                <a:solidFill>
                  <a:srgbClr val="A52238"/>
                </a:solidFill>
                <a:latin typeface="Gloucester MT Extra Condensed" panose="02030808020601010101" pitchFamily="18" charset="0"/>
              </a:rPr>
              <a:t>Position Funding Change Form</a:t>
            </a:r>
          </a:p>
        </p:txBody>
      </p:sp>
    </p:spTree>
    <p:extLst>
      <p:ext uri="{BB962C8B-B14F-4D97-AF65-F5344CB8AC3E}">
        <p14:creationId xmlns:p14="http://schemas.microsoft.com/office/powerpoint/2010/main" val="220192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936C2-9600-4795-9ACD-596275F321A1}"/>
              </a:ext>
            </a:extLst>
          </p:cNvPr>
          <p:cNvSpPr>
            <a:spLocks noGrp="1"/>
          </p:cNvSpPr>
          <p:nvPr>
            <p:ph type="title"/>
          </p:nvPr>
        </p:nvSpPr>
        <p:spPr>
          <a:xfrm>
            <a:off x="0" y="616096"/>
            <a:ext cx="2930210" cy="1987956"/>
          </a:xfrm>
        </p:spPr>
        <p:txBody>
          <a:bodyPr>
            <a:normAutofit/>
          </a:bodyPr>
          <a:lstStyle/>
          <a:p>
            <a:r>
              <a:rPr lang="en-US" sz="5400" dirty="0">
                <a:latin typeface="Gloucester MT Extra Condensed" panose="02030808020601010101" pitchFamily="18" charset="0"/>
              </a:rPr>
              <a:t>Budget Transfer Form</a:t>
            </a:r>
          </a:p>
        </p:txBody>
      </p:sp>
      <p:pic>
        <p:nvPicPr>
          <p:cNvPr id="4" name="Content Placeholder 3">
            <a:extLst>
              <a:ext uri="{FF2B5EF4-FFF2-40B4-BE49-F238E27FC236}">
                <a16:creationId xmlns:a16="http://schemas.microsoft.com/office/drawing/2014/main" id="{97752AFF-1ADE-47AB-8F67-11D025E7A9F5}"/>
              </a:ext>
            </a:extLst>
          </p:cNvPr>
          <p:cNvPicPr>
            <a:picLocks noGrp="1" noChangeAspect="1"/>
          </p:cNvPicPr>
          <p:nvPr>
            <p:ph idx="1"/>
          </p:nvPr>
        </p:nvPicPr>
        <p:blipFill>
          <a:blip r:embed="rId3"/>
          <a:stretch>
            <a:fillRect/>
          </a:stretch>
        </p:blipFill>
        <p:spPr>
          <a:xfrm>
            <a:off x="2930210" y="597608"/>
            <a:ext cx="9261790" cy="6260392"/>
          </a:xfrm>
          <a:prstGeom prst="rect">
            <a:avLst/>
          </a:prstGeom>
        </p:spPr>
      </p:pic>
    </p:spTree>
    <p:extLst>
      <p:ext uri="{BB962C8B-B14F-4D97-AF65-F5344CB8AC3E}">
        <p14:creationId xmlns:p14="http://schemas.microsoft.com/office/powerpoint/2010/main" val="2485954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2AB071E5-812A-436E-6A98-59E5913881C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3429000"/>
            <a:ext cx="10175740" cy="23626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2E2BC43-5AD9-871E-2C9A-AF5930AC8A9C}"/>
              </a:ext>
            </a:extLst>
          </p:cNvPr>
          <p:cNvSpPr>
            <a:spLocks noGrp="1"/>
          </p:cNvSpPr>
          <p:nvPr>
            <p:ph type="title"/>
          </p:nvPr>
        </p:nvSpPr>
        <p:spPr/>
        <p:txBody>
          <a:bodyPr>
            <a:normAutofit/>
          </a:bodyPr>
          <a:lstStyle/>
          <a:p>
            <a:pPr algn="ctr"/>
            <a:r>
              <a:rPr lang="en-US" sz="5400" dirty="0">
                <a:latin typeface="Gloucester MT Extra Condensed" panose="02030808020601010101" pitchFamily="18" charset="0"/>
              </a:rPr>
              <a:t>Budget Transfer Form</a:t>
            </a:r>
          </a:p>
        </p:txBody>
      </p:sp>
      <p:sp>
        <p:nvSpPr>
          <p:cNvPr id="6" name="Content Placeholder 5">
            <a:extLst>
              <a:ext uri="{FF2B5EF4-FFF2-40B4-BE49-F238E27FC236}">
                <a16:creationId xmlns:a16="http://schemas.microsoft.com/office/drawing/2014/main" id="{1500A3B0-B75C-1F65-4171-B2354DD1FE4F}"/>
              </a:ext>
            </a:extLst>
          </p:cNvPr>
          <p:cNvSpPr>
            <a:spLocks noGrp="1"/>
          </p:cNvSpPr>
          <p:nvPr>
            <p:ph idx="1"/>
          </p:nvPr>
        </p:nvSpPr>
        <p:spPr>
          <a:xfrm>
            <a:off x="342900" y="1466684"/>
            <a:ext cx="11515725" cy="1636439"/>
          </a:xfrm>
        </p:spPr>
        <p:txBody>
          <a:bodyPr>
            <a:noAutofit/>
          </a:bodyPr>
          <a:lstStyle/>
          <a:p>
            <a:pPr marL="0" indent="0">
              <a:buNone/>
            </a:pPr>
            <a:r>
              <a:rPr lang="en-US" sz="2400" dirty="0"/>
              <a:t> </a:t>
            </a:r>
          </a:p>
          <a:p>
            <a:pPr lvl="1"/>
            <a:r>
              <a:rPr lang="en-US" dirty="0"/>
              <a:t>A Budget Transfer is used for moving Current Budget amounts (yellow arrow).  </a:t>
            </a:r>
          </a:p>
          <a:p>
            <a:pPr lvl="1"/>
            <a:r>
              <a:rPr lang="en-US" dirty="0"/>
              <a:t>If you need to move amounts in the Actuals column (red arrow), please contact the Accounting Office.  Payroll Expense Transfers are an exception and we’ll be reviewing them next.</a:t>
            </a:r>
          </a:p>
        </p:txBody>
      </p:sp>
    </p:spTree>
    <p:extLst>
      <p:ext uri="{BB962C8B-B14F-4D97-AF65-F5344CB8AC3E}">
        <p14:creationId xmlns:p14="http://schemas.microsoft.com/office/powerpoint/2010/main" val="5866641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185D63CE4E9346B5787D992EBE84E4" ma:contentTypeVersion="9" ma:contentTypeDescription="Create a new document." ma:contentTypeScope="" ma:versionID="9886d1a4b96a9e9d7a0ea46e98710945">
  <xsd:schema xmlns:xsd="http://www.w3.org/2001/XMLSchema" xmlns:xs="http://www.w3.org/2001/XMLSchema" xmlns:p="http://schemas.microsoft.com/office/2006/metadata/properties" xmlns:ns2="bb12e9eb-e2c9-437f-8c62-a9abe6038a9d" xmlns:ns3="19969201-11cd-4ab7-ab5b-5046d6c2eb87" targetNamespace="http://schemas.microsoft.com/office/2006/metadata/properties" ma:root="true" ma:fieldsID="9b9d12cfae221c34c31b17ad209c6f72" ns2:_="" ns3:_="">
    <xsd:import namespace="bb12e9eb-e2c9-437f-8c62-a9abe6038a9d"/>
    <xsd:import namespace="19969201-11cd-4ab7-ab5b-5046d6c2eb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12e9eb-e2c9-437f-8c62-a9abe6038a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9969201-11cd-4ab7-ab5b-5046d6c2eb8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9969201-11cd-4ab7-ab5b-5046d6c2eb87">
      <UserInfo>
        <DisplayName>webupdate</DisplayName>
        <AccountId>27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7000C3-73EA-474E-B2FA-F879C1AE46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12e9eb-e2c9-437f-8c62-a9abe6038a9d"/>
    <ds:schemaRef ds:uri="19969201-11cd-4ab7-ab5b-5046d6c2eb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556E9B-87B1-4D7F-851A-F9AA0770E145}">
  <ds:schemaRefs>
    <ds:schemaRef ds:uri="http://purl.org/dc/dcmitype/"/>
    <ds:schemaRef ds:uri="http://purl.org/dc/elements/1.1/"/>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schemas.microsoft.com/sharepoint/v3"/>
    <ds:schemaRef ds:uri="http://purl.org/dc/terms/"/>
    <ds:schemaRef ds:uri="5de47c1e-8c45-4f67-9dd4-ef04d77c9f0b"/>
    <ds:schemaRef ds:uri="cb8cfefd-dd5c-4e1b-8216-08a799c5287e"/>
    <ds:schemaRef ds:uri="http://schemas.microsoft.com/office/2006/metadata/properties"/>
    <ds:schemaRef ds:uri="19969201-11cd-4ab7-ab5b-5046d6c2eb87"/>
  </ds:schemaRefs>
</ds:datastoreItem>
</file>

<file path=customXml/itemProps3.xml><?xml version="1.0" encoding="utf-8"?>
<ds:datastoreItem xmlns:ds="http://schemas.openxmlformats.org/officeDocument/2006/customXml" ds:itemID="{AC8518BF-7517-43A4-9C40-649519CD03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37657</TotalTime>
  <Words>852</Words>
  <Application>Microsoft Macintosh PowerPoint</Application>
  <PresentationFormat>Widescreen</PresentationFormat>
  <Paragraphs>106</Paragraphs>
  <Slides>22</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Georgia</vt:lpstr>
      <vt:lpstr>Calibri</vt:lpstr>
      <vt:lpstr>Wingdings</vt:lpstr>
      <vt:lpstr>League Gothic Condensed</vt:lpstr>
      <vt:lpstr>Arial</vt:lpstr>
      <vt:lpstr>Times New Roman</vt:lpstr>
      <vt:lpstr>Gloucester MT Extra Condensed</vt:lpstr>
      <vt:lpstr>Office Theme</vt:lpstr>
      <vt:lpstr>PowerPoint Presentation</vt:lpstr>
      <vt:lpstr>Follow Your Division/Area’s Established Process </vt:lpstr>
      <vt:lpstr>Website for Forms</vt:lpstr>
      <vt:lpstr>PowerPoint Presentation</vt:lpstr>
      <vt:lpstr>PowerPoint Presentation</vt:lpstr>
      <vt:lpstr>PowerPoint Presentation</vt:lpstr>
      <vt:lpstr>PowerPoint Presentation</vt:lpstr>
      <vt:lpstr>Budget Transfer Form</vt:lpstr>
      <vt:lpstr>Budget Transfer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 Report</vt:lpstr>
      <vt:lpstr>Reading Report</vt:lpstr>
      <vt:lpstr>Reading Report</vt:lpstr>
      <vt:lpstr>Reading Report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Communications &amp; Public Affairs Official</dc:creator>
  <cp:lastModifiedBy>Saul Avila</cp:lastModifiedBy>
  <cp:revision>101</cp:revision>
  <dcterms:created xsi:type="dcterms:W3CDTF">2020-06-18T15:56:43Z</dcterms:created>
  <dcterms:modified xsi:type="dcterms:W3CDTF">2023-11-17T18:12:51Z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0x010100EA185D63CE4E9346B5787D992EBE84E4</vt:lpwstr>
  </property>
  <property fmtid="{D5CDD505-2E9C-101B-9397-08002B2CF9AE}" pid="3" name="MediaServiceImageTags">
    <vt:lpwstr/>
  </property>
</Properties>
</file>