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3" r:id="rId5"/>
    <p:sldId id="264"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294FC7-E6EE-CDFE-811C-5DFFDF2537D8}" name="Tawn Anderson" initials="TA" userId="S::tanderson7@csustan.edu::2a9f9bc4-89c2-4327-abc7-fc0e2c3663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wn Anderson" userId="2a9f9bc4-89c2-4327-abc7-fc0e2c36630b" providerId="ADAL" clId="{BC257507-0DB9-4165-8712-D939EABD6BCD}"/>
    <pc:docChg chg="modSld">
      <pc:chgData name="Tawn Anderson" userId="2a9f9bc4-89c2-4327-abc7-fc0e2c36630b" providerId="ADAL" clId="{BC257507-0DB9-4165-8712-D939EABD6BCD}" dt="2023-01-31T00:06:26.854" v="0" actId="1076"/>
      <pc:docMkLst>
        <pc:docMk/>
      </pc:docMkLst>
      <pc:sldChg chg="modSp mod">
        <pc:chgData name="Tawn Anderson" userId="2a9f9bc4-89c2-4327-abc7-fc0e2c36630b" providerId="ADAL" clId="{BC257507-0DB9-4165-8712-D939EABD6BCD}" dt="2023-01-31T00:06:26.854" v="0" actId="1076"/>
        <pc:sldMkLst>
          <pc:docMk/>
          <pc:sldMk cId="3896029314" sldId="258"/>
        </pc:sldMkLst>
        <pc:picChg chg="mod">
          <ac:chgData name="Tawn Anderson" userId="2a9f9bc4-89c2-4327-abc7-fc0e2c36630b" providerId="ADAL" clId="{BC257507-0DB9-4165-8712-D939EABD6BCD}" dt="2023-01-31T00:06:26.854" v="0" actId="1076"/>
          <ac:picMkLst>
            <pc:docMk/>
            <pc:sldMk cId="3896029314" sldId="258"/>
            <ac:picMk id="9" creationId="{B9BFAF14-6E4D-E6F0-08BE-1C3771F5E00D}"/>
          </ac:picMkLst>
        </pc:picChg>
      </pc:sldChg>
    </pc:docChg>
  </pc:docChgLst>
  <pc:docChgLst>
    <pc:chgData name="Tawn Anderson" userId="2a9f9bc4-89c2-4327-abc7-fc0e2c36630b" providerId="ADAL" clId="{F26C2E8D-CDB4-4D87-8935-63767A12D28F}"/>
    <pc:docChg chg="undo custSel addSld delSld modSld modMainMaster modNotesMaster">
      <pc:chgData name="Tawn Anderson" userId="2a9f9bc4-89c2-4327-abc7-fc0e2c36630b" providerId="ADAL" clId="{F26C2E8D-CDB4-4D87-8935-63767A12D28F}" dt="2022-10-06T18:12:03.912" v="8" actId="680"/>
      <pc:docMkLst>
        <pc:docMk/>
      </pc:docMkLst>
      <pc:sldChg chg="modSp mod">
        <pc:chgData name="Tawn Anderson" userId="2a9f9bc4-89c2-4327-abc7-fc0e2c36630b" providerId="ADAL" clId="{F26C2E8D-CDB4-4D87-8935-63767A12D28F}" dt="2022-10-06T18:12:02.304" v="7"/>
        <pc:sldMkLst>
          <pc:docMk/>
          <pc:sldMk cId="2967425957" sldId="256"/>
        </pc:sldMkLst>
        <pc:spChg chg="mod">
          <ac:chgData name="Tawn Anderson" userId="2a9f9bc4-89c2-4327-abc7-fc0e2c36630b" providerId="ADAL" clId="{F26C2E8D-CDB4-4D87-8935-63767A12D28F}" dt="2022-10-06T18:12:02.304" v="7"/>
          <ac:spMkLst>
            <pc:docMk/>
            <pc:sldMk cId="2967425957" sldId="256"/>
            <ac:spMk id="2" creationId="{2E67F428-39FA-B049-AEDD-C8FE0C059FE6}"/>
          </ac:spMkLst>
        </pc:spChg>
        <pc:spChg chg="mod">
          <ac:chgData name="Tawn Anderson" userId="2a9f9bc4-89c2-4327-abc7-fc0e2c36630b" providerId="ADAL" clId="{F26C2E8D-CDB4-4D87-8935-63767A12D28F}" dt="2022-10-06T18:12:02.304" v="7"/>
          <ac:spMkLst>
            <pc:docMk/>
            <pc:sldMk cId="2967425957" sldId="256"/>
            <ac:spMk id="3" creationId="{2275C22A-11DB-2EED-9155-189D555E2077}"/>
          </ac:spMkLst>
        </pc:spChg>
      </pc:sldChg>
      <pc:sldChg chg="modSp">
        <pc:chgData name="Tawn Anderson" userId="2a9f9bc4-89c2-4327-abc7-fc0e2c36630b" providerId="ADAL" clId="{F26C2E8D-CDB4-4D87-8935-63767A12D28F}" dt="2022-10-06T18:12:02.304" v="7"/>
        <pc:sldMkLst>
          <pc:docMk/>
          <pc:sldMk cId="1296426086" sldId="257"/>
        </pc:sldMkLst>
        <pc:spChg chg="mod">
          <ac:chgData name="Tawn Anderson" userId="2a9f9bc4-89c2-4327-abc7-fc0e2c36630b" providerId="ADAL" clId="{F26C2E8D-CDB4-4D87-8935-63767A12D28F}" dt="2022-10-06T18:12:02.304" v="7"/>
          <ac:spMkLst>
            <pc:docMk/>
            <pc:sldMk cId="1296426086" sldId="257"/>
            <ac:spMk id="2" creationId="{3BFBCFEE-79BF-8AC0-A764-1BC6F5A47924}"/>
          </ac:spMkLst>
        </pc:spChg>
        <pc:spChg chg="mod">
          <ac:chgData name="Tawn Anderson" userId="2a9f9bc4-89c2-4327-abc7-fc0e2c36630b" providerId="ADAL" clId="{F26C2E8D-CDB4-4D87-8935-63767A12D28F}" dt="2022-10-06T18:12:02.304" v="7"/>
          <ac:spMkLst>
            <pc:docMk/>
            <pc:sldMk cId="1296426086" sldId="257"/>
            <ac:spMk id="8" creationId="{D2E7414A-A39A-E953-9C39-58008E6FDEE8}"/>
          </ac:spMkLst>
        </pc:spChg>
        <pc:picChg chg="mod">
          <ac:chgData name="Tawn Anderson" userId="2a9f9bc4-89c2-4327-abc7-fc0e2c36630b" providerId="ADAL" clId="{F26C2E8D-CDB4-4D87-8935-63767A12D28F}" dt="2022-10-06T18:12:02.304" v="7"/>
          <ac:picMkLst>
            <pc:docMk/>
            <pc:sldMk cId="1296426086" sldId="257"/>
            <ac:picMk id="5" creationId="{06B0888C-417E-95EA-6D1B-DE29FA548E78}"/>
          </ac:picMkLst>
        </pc:picChg>
        <pc:picChg chg="mod">
          <ac:chgData name="Tawn Anderson" userId="2a9f9bc4-89c2-4327-abc7-fc0e2c36630b" providerId="ADAL" clId="{F26C2E8D-CDB4-4D87-8935-63767A12D28F}" dt="2022-10-06T18:12:02.304" v="7"/>
          <ac:picMkLst>
            <pc:docMk/>
            <pc:sldMk cId="1296426086" sldId="257"/>
            <ac:picMk id="7" creationId="{AE19FE14-636B-1EED-19B4-80E5E7AFA902}"/>
          </ac:picMkLst>
        </pc:picChg>
      </pc:sldChg>
      <pc:sldChg chg="modSp mod modNotes">
        <pc:chgData name="Tawn Anderson" userId="2a9f9bc4-89c2-4327-abc7-fc0e2c36630b" providerId="ADAL" clId="{F26C2E8D-CDB4-4D87-8935-63767A12D28F}" dt="2022-10-06T18:12:02.304" v="7"/>
        <pc:sldMkLst>
          <pc:docMk/>
          <pc:sldMk cId="3896029314" sldId="258"/>
        </pc:sldMkLst>
        <pc:spChg chg="mod">
          <ac:chgData name="Tawn Anderson" userId="2a9f9bc4-89c2-4327-abc7-fc0e2c36630b" providerId="ADAL" clId="{F26C2E8D-CDB4-4D87-8935-63767A12D28F}" dt="2022-10-06T18:12:02.304" v="7"/>
          <ac:spMkLst>
            <pc:docMk/>
            <pc:sldMk cId="3896029314" sldId="258"/>
            <ac:spMk id="2" creationId="{1DDAFCC0-0E8B-B6E4-D765-6C90793C82EE}"/>
          </ac:spMkLst>
        </pc:spChg>
        <pc:spChg chg="mod">
          <ac:chgData name="Tawn Anderson" userId="2a9f9bc4-89c2-4327-abc7-fc0e2c36630b" providerId="ADAL" clId="{F26C2E8D-CDB4-4D87-8935-63767A12D28F}" dt="2022-10-06T18:12:02.304" v="7"/>
          <ac:spMkLst>
            <pc:docMk/>
            <pc:sldMk cId="3896029314" sldId="258"/>
            <ac:spMk id="3" creationId="{2F29C5FC-4EE1-29FA-5D70-188DAF098ADE}"/>
          </ac:spMkLst>
        </pc:spChg>
        <pc:spChg chg="mod">
          <ac:chgData name="Tawn Anderson" userId="2a9f9bc4-89c2-4327-abc7-fc0e2c36630b" providerId="ADAL" clId="{F26C2E8D-CDB4-4D87-8935-63767A12D28F}" dt="2022-10-06T18:12:02.304" v="7"/>
          <ac:spMkLst>
            <pc:docMk/>
            <pc:sldMk cId="3896029314" sldId="258"/>
            <ac:spMk id="10" creationId="{D713965B-EF0C-A6CE-79F2-1E129CB0C666}"/>
          </ac:spMkLst>
        </pc:spChg>
        <pc:spChg chg="mod">
          <ac:chgData name="Tawn Anderson" userId="2a9f9bc4-89c2-4327-abc7-fc0e2c36630b" providerId="ADAL" clId="{F26C2E8D-CDB4-4D87-8935-63767A12D28F}" dt="2022-10-06T18:12:02.304" v="7"/>
          <ac:spMkLst>
            <pc:docMk/>
            <pc:sldMk cId="3896029314" sldId="258"/>
            <ac:spMk id="11" creationId="{69971445-D091-336E-D016-4B90487C014C}"/>
          </ac:spMkLst>
        </pc:spChg>
        <pc:picChg chg="mod">
          <ac:chgData name="Tawn Anderson" userId="2a9f9bc4-89c2-4327-abc7-fc0e2c36630b" providerId="ADAL" clId="{F26C2E8D-CDB4-4D87-8935-63767A12D28F}" dt="2022-10-06T18:12:02.304" v="7"/>
          <ac:picMkLst>
            <pc:docMk/>
            <pc:sldMk cId="3896029314" sldId="258"/>
            <ac:picMk id="9" creationId="{B9BFAF14-6E4D-E6F0-08BE-1C3771F5E00D}"/>
          </ac:picMkLst>
        </pc:picChg>
      </pc:sldChg>
      <pc:sldChg chg="modSp mod modNotes">
        <pc:chgData name="Tawn Anderson" userId="2a9f9bc4-89c2-4327-abc7-fc0e2c36630b" providerId="ADAL" clId="{F26C2E8D-CDB4-4D87-8935-63767A12D28F}" dt="2022-10-06T18:12:02.304" v="7"/>
        <pc:sldMkLst>
          <pc:docMk/>
          <pc:sldMk cId="4008590908" sldId="259"/>
        </pc:sldMkLst>
        <pc:spChg chg="mod">
          <ac:chgData name="Tawn Anderson" userId="2a9f9bc4-89c2-4327-abc7-fc0e2c36630b" providerId="ADAL" clId="{F26C2E8D-CDB4-4D87-8935-63767A12D28F}" dt="2022-10-06T18:12:02.304" v="7"/>
          <ac:spMkLst>
            <pc:docMk/>
            <pc:sldMk cId="4008590908" sldId="259"/>
            <ac:spMk id="2" creationId="{7BCB2D7E-431A-9ABA-176E-EEEB4DDA372B}"/>
          </ac:spMkLst>
        </pc:spChg>
        <pc:spChg chg="mod">
          <ac:chgData name="Tawn Anderson" userId="2a9f9bc4-89c2-4327-abc7-fc0e2c36630b" providerId="ADAL" clId="{F26C2E8D-CDB4-4D87-8935-63767A12D28F}" dt="2022-10-06T18:12:02.304" v="7"/>
          <ac:spMkLst>
            <pc:docMk/>
            <pc:sldMk cId="4008590908" sldId="259"/>
            <ac:spMk id="3" creationId="{CA57BDF9-26B3-2A7F-0E1E-6DE06C280FBF}"/>
          </ac:spMkLst>
        </pc:spChg>
        <pc:picChg chg="mod">
          <ac:chgData name="Tawn Anderson" userId="2a9f9bc4-89c2-4327-abc7-fc0e2c36630b" providerId="ADAL" clId="{F26C2E8D-CDB4-4D87-8935-63767A12D28F}" dt="2022-10-06T18:12:02.304" v="7"/>
          <ac:picMkLst>
            <pc:docMk/>
            <pc:sldMk cId="4008590908" sldId="259"/>
            <ac:picMk id="9" creationId="{CFAB9386-87D2-0698-1E29-022A46245A74}"/>
          </ac:picMkLst>
        </pc:picChg>
      </pc:sldChg>
      <pc:sldChg chg="modSp mod modNotes">
        <pc:chgData name="Tawn Anderson" userId="2a9f9bc4-89c2-4327-abc7-fc0e2c36630b" providerId="ADAL" clId="{F26C2E8D-CDB4-4D87-8935-63767A12D28F}" dt="2022-10-06T18:12:02.304" v="7"/>
        <pc:sldMkLst>
          <pc:docMk/>
          <pc:sldMk cId="1053562075" sldId="263"/>
        </pc:sldMkLst>
        <pc:spChg chg="mod">
          <ac:chgData name="Tawn Anderson" userId="2a9f9bc4-89c2-4327-abc7-fc0e2c36630b" providerId="ADAL" clId="{F26C2E8D-CDB4-4D87-8935-63767A12D28F}" dt="2022-10-06T18:12:02.304" v="7"/>
          <ac:spMkLst>
            <pc:docMk/>
            <pc:sldMk cId="1053562075" sldId="263"/>
            <ac:spMk id="2" creationId="{1DDAFCC0-0E8B-B6E4-D765-6C90793C82EE}"/>
          </ac:spMkLst>
        </pc:spChg>
        <pc:spChg chg="mod">
          <ac:chgData name="Tawn Anderson" userId="2a9f9bc4-89c2-4327-abc7-fc0e2c36630b" providerId="ADAL" clId="{F26C2E8D-CDB4-4D87-8935-63767A12D28F}" dt="2022-10-06T18:12:02.304" v="7"/>
          <ac:spMkLst>
            <pc:docMk/>
            <pc:sldMk cId="1053562075" sldId="263"/>
            <ac:spMk id="3" creationId="{2F29C5FC-4EE1-29FA-5D70-188DAF098ADE}"/>
          </ac:spMkLst>
        </pc:spChg>
        <pc:spChg chg="mod">
          <ac:chgData name="Tawn Anderson" userId="2a9f9bc4-89c2-4327-abc7-fc0e2c36630b" providerId="ADAL" clId="{F26C2E8D-CDB4-4D87-8935-63767A12D28F}" dt="2022-10-06T18:12:02.304" v="7"/>
          <ac:spMkLst>
            <pc:docMk/>
            <pc:sldMk cId="1053562075" sldId="263"/>
            <ac:spMk id="13" creationId="{37F0DE20-F748-BE5E-67C2-8186A6F228BE}"/>
          </ac:spMkLst>
        </pc:spChg>
        <pc:spChg chg="mod">
          <ac:chgData name="Tawn Anderson" userId="2a9f9bc4-89c2-4327-abc7-fc0e2c36630b" providerId="ADAL" clId="{F26C2E8D-CDB4-4D87-8935-63767A12D28F}" dt="2022-10-06T18:12:02.304" v="7"/>
          <ac:spMkLst>
            <pc:docMk/>
            <pc:sldMk cId="1053562075" sldId="263"/>
            <ac:spMk id="14" creationId="{F16AB41A-771C-E409-212D-5287AAF6C35B}"/>
          </ac:spMkLst>
        </pc:spChg>
        <pc:spChg chg="mod">
          <ac:chgData name="Tawn Anderson" userId="2a9f9bc4-89c2-4327-abc7-fc0e2c36630b" providerId="ADAL" clId="{F26C2E8D-CDB4-4D87-8935-63767A12D28F}" dt="2022-10-06T18:12:02.304" v="7"/>
          <ac:spMkLst>
            <pc:docMk/>
            <pc:sldMk cId="1053562075" sldId="263"/>
            <ac:spMk id="15" creationId="{C3A77F65-1939-FC90-4991-96B10A71998A}"/>
          </ac:spMkLst>
        </pc:spChg>
        <pc:spChg chg="mod">
          <ac:chgData name="Tawn Anderson" userId="2a9f9bc4-89c2-4327-abc7-fc0e2c36630b" providerId="ADAL" clId="{F26C2E8D-CDB4-4D87-8935-63767A12D28F}" dt="2022-10-06T18:12:02.304" v="7"/>
          <ac:spMkLst>
            <pc:docMk/>
            <pc:sldMk cId="1053562075" sldId="263"/>
            <ac:spMk id="16" creationId="{E71EAE69-F511-8B4A-6660-84F2C663AACB}"/>
          </ac:spMkLst>
        </pc:spChg>
        <pc:spChg chg="mod">
          <ac:chgData name="Tawn Anderson" userId="2a9f9bc4-89c2-4327-abc7-fc0e2c36630b" providerId="ADAL" clId="{F26C2E8D-CDB4-4D87-8935-63767A12D28F}" dt="2022-10-06T18:12:02.304" v="7"/>
          <ac:spMkLst>
            <pc:docMk/>
            <pc:sldMk cId="1053562075" sldId="263"/>
            <ac:spMk id="17" creationId="{A8462A54-A028-1F65-8EE2-19E44434086F}"/>
          </ac:spMkLst>
        </pc:spChg>
        <pc:spChg chg="mod">
          <ac:chgData name="Tawn Anderson" userId="2a9f9bc4-89c2-4327-abc7-fc0e2c36630b" providerId="ADAL" clId="{F26C2E8D-CDB4-4D87-8935-63767A12D28F}" dt="2022-10-06T18:12:02.304" v="7"/>
          <ac:spMkLst>
            <pc:docMk/>
            <pc:sldMk cId="1053562075" sldId="263"/>
            <ac:spMk id="18" creationId="{AF8C6921-94EA-1049-1FF6-360F00802E60}"/>
          </ac:spMkLst>
        </pc:spChg>
        <pc:picChg chg="mod">
          <ac:chgData name="Tawn Anderson" userId="2a9f9bc4-89c2-4327-abc7-fc0e2c36630b" providerId="ADAL" clId="{F26C2E8D-CDB4-4D87-8935-63767A12D28F}" dt="2022-10-06T18:12:02.304" v="7"/>
          <ac:picMkLst>
            <pc:docMk/>
            <pc:sldMk cId="1053562075" sldId="263"/>
            <ac:picMk id="5" creationId="{AB2FE9FF-F34E-06C2-91B9-CE228F59B099}"/>
          </ac:picMkLst>
        </pc:picChg>
        <pc:picChg chg="mod">
          <ac:chgData name="Tawn Anderson" userId="2a9f9bc4-89c2-4327-abc7-fc0e2c36630b" providerId="ADAL" clId="{F26C2E8D-CDB4-4D87-8935-63767A12D28F}" dt="2022-10-06T18:12:02.304" v="7"/>
          <ac:picMkLst>
            <pc:docMk/>
            <pc:sldMk cId="1053562075" sldId="263"/>
            <ac:picMk id="7" creationId="{15301EFC-135D-96F2-EC14-6FCFD5535982}"/>
          </ac:picMkLst>
        </pc:picChg>
      </pc:sldChg>
      <pc:sldChg chg="modSp mod modNotes">
        <pc:chgData name="Tawn Anderson" userId="2a9f9bc4-89c2-4327-abc7-fc0e2c36630b" providerId="ADAL" clId="{F26C2E8D-CDB4-4D87-8935-63767A12D28F}" dt="2022-10-06T18:12:02.304" v="7"/>
        <pc:sldMkLst>
          <pc:docMk/>
          <pc:sldMk cId="4018979758" sldId="264"/>
        </pc:sldMkLst>
        <pc:spChg chg="mod">
          <ac:chgData name="Tawn Anderson" userId="2a9f9bc4-89c2-4327-abc7-fc0e2c36630b" providerId="ADAL" clId="{F26C2E8D-CDB4-4D87-8935-63767A12D28F}" dt="2022-10-06T18:12:02.304" v="7"/>
          <ac:spMkLst>
            <pc:docMk/>
            <pc:sldMk cId="4018979758" sldId="264"/>
            <ac:spMk id="2" creationId="{1DDAFCC0-0E8B-B6E4-D765-6C90793C82EE}"/>
          </ac:spMkLst>
        </pc:spChg>
        <pc:spChg chg="mod">
          <ac:chgData name="Tawn Anderson" userId="2a9f9bc4-89c2-4327-abc7-fc0e2c36630b" providerId="ADAL" clId="{F26C2E8D-CDB4-4D87-8935-63767A12D28F}" dt="2022-10-06T18:12:02.304" v="7"/>
          <ac:spMkLst>
            <pc:docMk/>
            <pc:sldMk cId="4018979758" sldId="264"/>
            <ac:spMk id="3" creationId="{2F29C5FC-4EE1-29FA-5D70-188DAF098ADE}"/>
          </ac:spMkLst>
        </pc:spChg>
        <pc:spChg chg="mod">
          <ac:chgData name="Tawn Anderson" userId="2a9f9bc4-89c2-4327-abc7-fc0e2c36630b" providerId="ADAL" clId="{F26C2E8D-CDB4-4D87-8935-63767A12D28F}" dt="2022-10-06T18:12:02.304" v="7"/>
          <ac:spMkLst>
            <pc:docMk/>
            <pc:sldMk cId="4018979758" sldId="264"/>
            <ac:spMk id="13" creationId="{37F0DE20-F748-BE5E-67C2-8186A6F228BE}"/>
          </ac:spMkLst>
        </pc:spChg>
        <pc:spChg chg="mod">
          <ac:chgData name="Tawn Anderson" userId="2a9f9bc4-89c2-4327-abc7-fc0e2c36630b" providerId="ADAL" clId="{F26C2E8D-CDB4-4D87-8935-63767A12D28F}" dt="2022-10-06T18:12:02.304" v="7"/>
          <ac:spMkLst>
            <pc:docMk/>
            <pc:sldMk cId="4018979758" sldId="264"/>
            <ac:spMk id="15" creationId="{C3A77F65-1939-FC90-4991-96B10A71998A}"/>
          </ac:spMkLst>
        </pc:spChg>
        <pc:spChg chg="mod">
          <ac:chgData name="Tawn Anderson" userId="2a9f9bc4-89c2-4327-abc7-fc0e2c36630b" providerId="ADAL" clId="{F26C2E8D-CDB4-4D87-8935-63767A12D28F}" dt="2022-10-06T18:12:02.304" v="7"/>
          <ac:spMkLst>
            <pc:docMk/>
            <pc:sldMk cId="4018979758" sldId="264"/>
            <ac:spMk id="16" creationId="{E71EAE69-F511-8B4A-6660-84F2C663AACB}"/>
          </ac:spMkLst>
        </pc:spChg>
        <pc:spChg chg="mod">
          <ac:chgData name="Tawn Anderson" userId="2a9f9bc4-89c2-4327-abc7-fc0e2c36630b" providerId="ADAL" clId="{F26C2E8D-CDB4-4D87-8935-63767A12D28F}" dt="2022-10-06T18:12:02.304" v="7"/>
          <ac:spMkLst>
            <pc:docMk/>
            <pc:sldMk cId="4018979758" sldId="264"/>
            <ac:spMk id="17" creationId="{A8462A54-A028-1F65-8EE2-19E44434086F}"/>
          </ac:spMkLst>
        </pc:spChg>
        <pc:spChg chg="mod">
          <ac:chgData name="Tawn Anderson" userId="2a9f9bc4-89c2-4327-abc7-fc0e2c36630b" providerId="ADAL" clId="{F26C2E8D-CDB4-4D87-8935-63767A12D28F}" dt="2022-10-06T18:12:02.304" v="7"/>
          <ac:spMkLst>
            <pc:docMk/>
            <pc:sldMk cId="4018979758" sldId="264"/>
            <ac:spMk id="18" creationId="{AF8C6921-94EA-1049-1FF6-360F00802E60}"/>
          </ac:spMkLst>
        </pc:spChg>
        <pc:picChg chg="mod">
          <ac:chgData name="Tawn Anderson" userId="2a9f9bc4-89c2-4327-abc7-fc0e2c36630b" providerId="ADAL" clId="{F26C2E8D-CDB4-4D87-8935-63767A12D28F}" dt="2022-10-06T18:12:02.304" v="7"/>
          <ac:picMkLst>
            <pc:docMk/>
            <pc:sldMk cId="4018979758" sldId="264"/>
            <ac:picMk id="6" creationId="{EF7FA184-C9C5-CE49-85C4-3015E85E73C6}"/>
          </ac:picMkLst>
        </pc:picChg>
        <pc:picChg chg="mod">
          <ac:chgData name="Tawn Anderson" userId="2a9f9bc4-89c2-4327-abc7-fc0e2c36630b" providerId="ADAL" clId="{F26C2E8D-CDB4-4D87-8935-63767A12D28F}" dt="2022-10-06T18:12:02.304" v="7"/>
          <ac:picMkLst>
            <pc:docMk/>
            <pc:sldMk cId="4018979758" sldId="264"/>
            <ac:picMk id="9" creationId="{7EE731C2-BAB7-4886-731C-3036289EB336}"/>
          </ac:picMkLst>
        </pc:picChg>
      </pc:sldChg>
      <pc:sldChg chg="new del">
        <pc:chgData name="Tawn Anderson" userId="2a9f9bc4-89c2-4327-abc7-fc0e2c36630b" providerId="ADAL" clId="{F26C2E8D-CDB4-4D87-8935-63767A12D28F}" dt="2022-10-06T18:12:03.912" v="8" actId="680"/>
        <pc:sldMkLst>
          <pc:docMk/>
          <pc:sldMk cId="3834893487" sldId="265"/>
        </pc:sldMkLst>
      </pc:sldChg>
      <pc:sldMasterChg chg="modSp modSldLayout">
        <pc:chgData name="Tawn Anderson" userId="2a9f9bc4-89c2-4327-abc7-fc0e2c36630b" providerId="ADAL" clId="{F26C2E8D-CDB4-4D87-8935-63767A12D28F}" dt="2022-10-06T18:12:02.304" v="7"/>
        <pc:sldMasterMkLst>
          <pc:docMk/>
          <pc:sldMasterMk cId="1490068489" sldId="2147483648"/>
        </pc:sldMasterMkLst>
        <pc:spChg chg="mod">
          <ac:chgData name="Tawn Anderson" userId="2a9f9bc4-89c2-4327-abc7-fc0e2c36630b" providerId="ADAL" clId="{F26C2E8D-CDB4-4D87-8935-63767A12D28F}" dt="2022-10-06T18:12:02.304" v="7"/>
          <ac:spMkLst>
            <pc:docMk/>
            <pc:sldMasterMk cId="1490068489" sldId="2147483648"/>
            <ac:spMk id="2" creationId="{DDA0772E-DEC0-AB1C-CC67-64BE875EE523}"/>
          </ac:spMkLst>
        </pc:spChg>
        <pc:spChg chg="mod">
          <ac:chgData name="Tawn Anderson" userId="2a9f9bc4-89c2-4327-abc7-fc0e2c36630b" providerId="ADAL" clId="{F26C2E8D-CDB4-4D87-8935-63767A12D28F}" dt="2022-10-06T18:12:02.304" v="7"/>
          <ac:spMkLst>
            <pc:docMk/>
            <pc:sldMasterMk cId="1490068489" sldId="2147483648"/>
            <ac:spMk id="3" creationId="{D76C0559-B364-1A17-AB11-B52F9D1893E4}"/>
          </ac:spMkLst>
        </pc:spChg>
        <pc:spChg chg="mod">
          <ac:chgData name="Tawn Anderson" userId="2a9f9bc4-89c2-4327-abc7-fc0e2c36630b" providerId="ADAL" clId="{F26C2E8D-CDB4-4D87-8935-63767A12D28F}" dt="2022-10-06T18:12:02.304" v="7"/>
          <ac:spMkLst>
            <pc:docMk/>
            <pc:sldMasterMk cId="1490068489" sldId="2147483648"/>
            <ac:spMk id="4" creationId="{DD3E61D2-537D-49B6-A72A-AB0137238E01}"/>
          </ac:spMkLst>
        </pc:spChg>
        <pc:spChg chg="mod">
          <ac:chgData name="Tawn Anderson" userId="2a9f9bc4-89c2-4327-abc7-fc0e2c36630b" providerId="ADAL" clId="{F26C2E8D-CDB4-4D87-8935-63767A12D28F}" dt="2022-10-06T18:12:02.304" v="7"/>
          <ac:spMkLst>
            <pc:docMk/>
            <pc:sldMasterMk cId="1490068489" sldId="2147483648"/>
            <ac:spMk id="5" creationId="{D9C838BF-B8C5-4172-3EF3-AB45F31072FF}"/>
          </ac:spMkLst>
        </pc:spChg>
        <pc:spChg chg="mod">
          <ac:chgData name="Tawn Anderson" userId="2a9f9bc4-89c2-4327-abc7-fc0e2c36630b" providerId="ADAL" clId="{F26C2E8D-CDB4-4D87-8935-63767A12D28F}" dt="2022-10-06T18:12:02.304" v="7"/>
          <ac:spMkLst>
            <pc:docMk/>
            <pc:sldMasterMk cId="1490068489" sldId="2147483648"/>
            <ac:spMk id="6" creationId="{D9482C7E-4FB8-E760-BCDB-277BBA542958}"/>
          </ac:spMkLst>
        </pc:spChg>
        <pc:sldLayoutChg chg="modSp">
          <pc:chgData name="Tawn Anderson" userId="2a9f9bc4-89c2-4327-abc7-fc0e2c36630b" providerId="ADAL" clId="{F26C2E8D-CDB4-4D87-8935-63767A12D28F}" dt="2022-10-06T18:12:02.304" v="7"/>
          <pc:sldLayoutMkLst>
            <pc:docMk/>
            <pc:sldMasterMk cId="1490068489" sldId="2147483648"/>
            <pc:sldLayoutMk cId="1681218420" sldId="2147483649"/>
          </pc:sldLayoutMkLst>
          <pc:spChg chg="mod">
            <ac:chgData name="Tawn Anderson" userId="2a9f9bc4-89c2-4327-abc7-fc0e2c36630b" providerId="ADAL" clId="{F26C2E8D-CDB4-4D87-8935-63767A12D28F}" dt="2022-10-06T18:12:02.304" v="7"/>
            <ac:spMkLst>
              <pc:docMk/>
              <pc:sldMasterMk cId="1490068489" sldId="2147483648"/>
              <pc:sldLayoutMk cId="1681218420" sldId="2147483649"/>
              <ac:spMk id="2" creationId="{FB020659-27E1-7468-0270-FADE5D34E5C7}"/>
            </ac:spMkLst>
          </pc:spChg>
          <pc:spChg chg="mod">
            <ac:chgData name="Tawn Anderson" userId="2a9f9bc4-89c2-4327-abc7-fc0e2c36630b" providerId="ADAL" clId="{F26C2E8D-CDB4-4D87-8935-63767A12D28F}" dt="2022-10-06T18:12:02.304" v="7"/>
            <ac:spMkLst>
              <pc:docMk/>
              <pc:sldMasterMk cId="1490068489" sldId="2147483648"/>
              <pc:sldLayoutMk cId="1681218420" sldId="2147483649"/>
              <ac:spMk id="3" creationId="{40A54165-DBE7-E5BF-B85C-A30847240A81}"/>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3294231118" sldId="2147483651"/>
          </pc:sldLayoutMkLst>
          <pc:spChg chg="mod">
            <ac:chgData name="Tawn Anderson" userId="2a9f9bc4-89c2-4327-abc7-fc0e2c36630b" providerId="ADAL" clId="{F26C2E8D-CDB4-4D87-8935-63767A12D28F}" dt="2022-10-06T18:12:02.304" v="7"/>
            <ac:spMkLst>
              <pc:docMk/>
              <pc:sldMasterMk cId="1490068489" sldId="2147483648"/>
              <pc:sldLayoutMk cId="3294231118" sldId="2147483651"/>
              <ac:spMk id="2" creationId="{0C69BE18-D925-CD17-6BAE-6E392D8EF794}"/>
            </ac:spMkLst>
          </pc:spChg>
          <pc:spChg chg="mod">
            <ac:chgData name="Tawn Anderson" userId="2a9f9bc4-89c2-4327-abc7-fc0e2c36630b" providerId="ADAL" clId="{F26C2E8D-CDB4-4D87-8935-63767A12D28F}" dt="2022-10-06T18:12:02.304" v="7"/>
            <ac:spMkLst>
              <pc:docMk/>
              <pc:sldMasterMk cId="1490068489" sldId="2147483648"/>
              <pc:sldLayoutMk cId="3294231118" sldId="2147483651"/>
              <ac:spMk id="3" creationId="{53546D2E-6352-5206-8284-07C11F898989}"/>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1011080855" sldId="2147483652"/>
          </pc:sldLayoutMkLst>
          <pc:spChg chg="mod">
            <ac:chgData name="Tawn Anderson" userId="2a9f9bc4-89c2-4327-abc7-fc0e2c36630b" providerId="ADAL" clId="{F26C2E8D-CDB4-4D87-8935-63767A12D28F}" dt="2022-10-06T18:12:02.304" v="7"/>
            <ac:spMkLst>
              <pc:docMk/>
              <pc:sldMasterMk cId="1490068489" sldId="2147483648"/>
              <pc:sldLayoutMk cId="1011080855" sldId="2147483652"/>
              <ac:spMk id="3" creationId="{86991D98-ED28-5D42-C4E7-A69B6989AAC5}"/>
            </ac:spMkLst>
          </pc:spChg>
          <pc:spChg chg="mod">
            <ac:chgData name="Tawn Anderson" userId="2a9f9bc4-89c2-4327-abc7-fc0e2c36630b" providerId="ADAL" clId="{F26C2E8D-CDB4-4D87-8935-63767A12D28F}" dt="2022-10-06T18:12:02.304" v="7"/>
            <ac:spMkLst>
              <pc:docMk/>
              <pc:sldMasterMk cId="1490068489" sldId="2147483648"/>
              <pc:sldLayoutMk cId="1011080855" sldId="2147483652"/>
              <ac:spMk id="4" creationId="{E2363D2B-F8AE-71B4-0837-F8570BF756DB}"/>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2268621493" sldId="2147483653"/>
          </pc:sldLayoutMkLst>
          <pc:spChg chg="mod">
            <ac:chgData name="Tawn Anderson" userId="2a9f9bc4-89c2-4327-abc7-fc0e2c36630b" providerId="ADAL" clId="{F26C2E8D-CDB4-4D87-8935-63767A12D28F}" dt="2022-10-06T18:12:02.304" v="7"/>
            <ac:spMkLst>
              <pc:docMk/>
              <pc:sldMasterMk cId="1490068489" sldId="2147483648"/>
              <pc:sldLayoutMk cId="2268621493" sldId="2147483653"/>
              <ac:spMk id="2" creationId="{B18B9083-73D9-5B6B-113E-0289F0B39F8F}"/>
            </ac:spMkLst>
          </pc:spChg>
          <pc:spChg chg="mod">
            <ac:chgData name="Tawn Anderson" userId="2a9f9bc4-89c2-4327-abc7-fc0e2c36630b" providerId="ADAL" clId="{F26C2E8D-CDB4-4D87-8935-63767A12D28F}" dt="2022-10-06T18:12:02.304" v="7"/>
            <ac:spMkLst>
              <pc:docMk/>
              <pc:sldMasterMk cId="1490068489" sldId="2147483648"/>
              <pc:sldLayoutMk cId="2268621493" sldId="2147483653"/>
              <ac:spMk id="3" creationId="{78D13B68-BF93-B65E-33C5-E56CC4128316}"/>
            </ac:spMkLst>
          </pc:spChg>
          <pc:spChg chg="mod">
            <ac:chgData name="Tawn Anderson" userId="2a9f9bc4-89c2-4327-abc7-fc0e2c36630b" providerId="ADAL" clId="{F26C2E8D-CDB4-4D87-8935-63767A12D28F}" dt="2022-10-06T18:12:02.304" v="7"/>
            <ac:spMkLst>
              <pc:docMk/>
              <pc:sldMasterMk cId="1490068489" sldId="2147483648"/>
              <pc:sldLayoutMk cId="2268621493" sldId="2147483653"/>
              <ac:spMk id="4" creationId="{4D90B665-22B3-F39E-3A96-78433866A988}"/>
            </ac:spMkLst>
          </pc:spChg>
          <pc:spChg chg="mod">
            <ac:chgData name="Tawn Anderson" userId="2a9f9bc4-89c2-4327-abc7-fc0e2c36630b" providerId="ADAL" clId="{F26C2E8D-CDB4-4D87-8935-63767A12D28F}" dt="2022-10-06T18:12:02.304" v="7"/>
            <ac:spMkLst>
              <pc:docMk/>
              <pc:sldMasterMk cId="1490068489" sldId="2147483648"/>
              <pc:sldLayoutMk cId="2268621493" sldId="2147483653"/>
              <ac:spMk id="5" creationId="{A7125D01-4F85-2BF5-5942-28FB95062C5F}"/>
            </ac:spMkLst>
          </pc:spChg>
          <pc:spChg chg="mod">
            <ac:chgData name="Tawn Anderson" userId="2a9f9bc4-89c2-4327-abc7-fc0e2c36630b" providerId="ADAL" clId="{F26C2E8D-CDB4-4D87-8935-63767A12D28F}" dt="2022-10-06T18:12:02.304" v="7"/>
            <ac:spMkLst>
              <pc:docMk/>
              <pc:sldMasterMk cId="1490068489" sldId="2147483648"/>
              <pc:sldLayoutMk cId="2268621493" sldId="2147483653"/>
              <ac:spMk id="6" creationId="{C73BEC45-DFEA-AADF-8AA1-E05E4569791B}"/>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2977467255" sldId="2147483656"/>
          </pc:sldLayoutMkLst>
          <pc:spChg chg="mod">
            <ac:chgData name="Tawn Anderson" userId="2a9f9bc4-89c2-4327-abc7-fc0e2c36630b" providerId="ADAL" clId="{F26C2E8D-CDB4-4D87-8935-63767A12D28F}" dt="2022-10-06T18:12:02.304" v="7"/>
            <ac:spMkLst>
              <pc:docMk/>
              <pc:sldMasterMk cId="1490068489" sldId="2147483648"/>
              <pc:sldLayoutMk cId="2977467255" sldId="2147483656"/>
              <ac:spMk id="2" creationId="{8CAD176C-4C03-22F7-C377-F9EBEFAAD292}"/>
            </ac:spMkLst>
          </pc:spChg>
          <pc:spChg chg="mod">
            <ac:chgData name="Tawn Anderson" userId="2a9f9bc4-89c2-4327-abc7-fc0e2c36630b" providerId="ADAL" clId="{F26C2E8D-CDB4-4D87-8935-63767A12D28F}" dt="2022-10-06T18:12:02.304" v="7"/>
            <ac:spMkLst>
              <pc:docMk/>
              <pc:sldMasterMk cId="1490068489" sldId="2147483648"/>
              <pc:sldLayoutMk cId="2977467255" sldId="2147483656"/>
              <ac:spMk id="3" creationId="{568A3F7D-471F-8B83-0B9D-52114DBCF89D}"/>
            </ac:spMkLst>
          </pc:spChg>
          <pc:spChg chg="mod">
            <ac:chgData name="Tawn Anderson" userId="2a9f9bc4-89c2-4327-abc7-fc0e2c36630b" providerId="ADAL" clId="{F26C2E8D-CDB4-4D87-8935-63767A12D28F}" dt="2022-10-06T18:12:02.304" v="7"/>
            <ac:spMkLst>
              <pc:docMk/>
              <pc:sldMasterMk cId="1490068489" sldId="2147483648"/>
              <pc:sldLayoutMk cId="2977467255" sldId="2147483656"/>
              <ac:spMk id="4" creationId="{A20AD0D6-A4C1-AE54-75EA-49D65E8E130A}"/>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2778334027" sldId="2147483657"/>
          </pc:sldLayoutMkLst>
          <pc:spChg chg="mod">
            <ac:chgData name="Tawn Anderson" userId="2a9f9bc4-89c2-4327-abc7-fc0e2c36630b" providerId="ADAL" clId="{F26C2E8D-CDB4-4D87-8935-63767A12D28F}" dt="2022-10-06T18:12:02.304" v="7"/>
            <ac:spMkLst>
              <pc:docMk/>
              <pc:sldMasterMk cId="1490068489" sldId="2147483648"/>
              <pc:sldLayoutMk cId="2778334027" sldId="2147483657"/>
              <ac:spMk id="2" creationId="{5F78FFC2-10D9-1BD5-CA17-3762C448BE7F}"/>
            </ac:spMkLst>
          </pc:spChg>
          <pc:spChg chg="mod">
            <ac:chgData name="Tawn Anderson" userId="2a9f9bc4-89c2-4327-abc7-fc0e2c36630b" providerId="ADAL" clId="{F26C2E8D-CDB4-4D87-8935-63767A12D28F}" dt="2022-10-06T18:12:02.304" v="7"/>
            <ac:spMkLst>
              <pc:docMk/>
              <pc:sldMasterMk cId="1490068489" sldId="2147483648"/>
              <pc:sldLayoutMk cId="2778334027" sldId="2147483657"/>
              <ac:spMk id="3" creationId="{677E4E93-75E6-BB8C-A938-94AE0584C750}"/>
            </ac:spMkLst>
          </pc:spChg>
          <pc:spChg chg="mod">
            <ac:chgData name="Tawn Anderson" userId="2a9f9bc4-89c2-4327-abc7-fc0e2c36630b" providerId="ADAL" clId="{F26C2E8D-CDB4-4D87-8935-63767A12D28F}" dt="2022-10-06T18:12:02.304" v="7"/>
            <ac:spMkLst>
              <pc:docMk/>
              <pc:sldMasterMk cId="1490068489" sldId="2147483648"/>
              <pc:sldLayoutMk cId="2778334027" sldId="2147483657"/>
              <ac:spMk id="4" creationId="{D503286B-35F5-F1CD-7522-BAF08103F044}"/>
            </ac:spMkLst>
          </pc:spChg>
        </pc:sldLayoutChg>
        <pc:sldLayoutChg chg="modSp">
          <pc:chgData name="Tawn Anderson" userId="2a9f9bc4-89c2-4327-abc7-fc0e2c36630b" providerId="ADAL" clId="{F26C2E8D-CDB4-4D87-8935-63767A12D28F}" dt="2022-10-06T18:12:02.304" v="7"/>
          <pc:sldLayoutMkLst>
            <pc:docMk/>
            <pc:sldMasterMk cId="1490068489" sldId="2147483648"/>
            <pc:sldLayoutMk cId="427066903" sldId="2147483659"/>
          </pc:sldLayoutMkLst>
          <pc:spChg chg="mod">
            <ac:chgData name="Tawn Anderson" userId="2a9f9bc4-89c2-4327-abc7-fc0e2c36630b" providerId="ADAL" clId="{F26C2E8D-CDB4-4D87-8935-63767A12D28F}" dt="2022-10-06T18:12:02.304" v="7"/>
            <ac:spMkLst>
              <pc:docMk/>
              <pc:sldMasterMk cId="1490068489" sldId="2147483648"/>
              <pc:sldLayoutMk cId="427066903" sldId="2147483659"/>
              <ac:spMk id="2" creationId="{D0F031E0-424E-E195-B4BE-A1D5CC30AFD8}"/>
            </ac:spMkLst>
          </pc:spChg>
          <pc:spChg chg="mod">
            <ac:chgData name="Tawn Anderson" userId="2a9f9bc4-89c2-4327-abc7-fc0e2c36630b" providerId="ADAL" clId="{F26C2E8D-CDB4-4D87-8935-63767A12D28F}" dt="2022-10-06T18:12:02.304" v="7"/>
            <ac:spMkLst>
              <pc:docMk/>
              <pc:sldMasterMk cId="1490068489" sldId="2147483648"/>
              <pc:sldLayoutMk cId="427066903" sldId="2147483659"/>
              <ac:spMk id="3" creationId="{23CA6B22-C2BB-36D6-37AD-CB1CAFA0E6D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9BE41-02DA-4C15-9FE2-D0FA32D7D3D5}"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B96B0-C371-4F90-9E41-9AEE8B9FEBFE}" type="slidenum">
              <a:rPr lang="en-US" smtClean="0"/>
              <a:t>‹#›</a:t>
            </a:fld>
            <a:endParaRPr lang="en-US"/>
          </a:p>
        </p:txBody>
      </p:sp>
    </p:spTree>
    <p:extLst>
      <p:ext uri="{BB962C8B-B14F-4D97-AF65-F5344CB8AC3E}">
        <p14:creationId xmlns:p14="http://schemas.microsoft.com/office/powerpoint/2010/main" val="315101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Zoom session with instructor and students joining from any location, no in-classroom presence</a:t>
            </a:r>
          </a:p>
          <a:p>
            <a:endParaRPr lang="en-US" dirty="0"/>
          </a:p>
        </p:txBody>
      </p:sp>
      <p:sp>
        <p:nvSpPr>
          <p:cNvPr id="4" name="Slide Number Placeholder 3"/>
          <p:cNvSpPr>
            <a:spLocks noGrp="1"/>
          </p:cNvSpPr>
          <p:nvPr>
            <p:ph type="sldNum" sz="quarter" idx="5"/>
          </p:nvPr>
        </p:nvSpPr>
        <p:spPr/>
        <p:txBody>
          <a:bodyPr/>
          <a:lstStyle/>
          <a:p>
            <a:fld id="{FD2B96B0-C371-4F90-9E41-9AEE8B9FEBFE}" type="slidenum">
              <a:rPr lang="en-US" smtClean="0"/>
              <a:t>3</a:t>
            </a:fld>
            <a:endParaRPr lang="en-US"/>
          </a:p>
        </p:txBody>
      </p:sp>
    </p:spTree>
    <p:extLst>
      <p:ext uri="{BB962C8B-B14F-4D97-AF65-F5344CB8AC3E}">
        <p14:creationId xmlns:p14="http://schemas.microsoft.com/office/powerpoint/2010/main" val="178414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Zoom session with instructor and students joining from any location, no in-classroom presence</a:t>
            </a:r>
          </a:p>
          <a:p>
            <a:endParaRPr lang="en-US" dirty="0"/>
          </a:p>
        </p:txBody>
      </p:sp>
      <p:sp>
        <p:nvSpPr>
          <p:cNvPr id="4" name="Slide Number Placeholder 3"/>
          <p:cNvSpPr>
            <a:spLocks noGrp="1"/>
          </p:cNvSpPr>
          <p:nvPr>
            <p:ph type="sldNum" sz="quarter" idx="5"/>
          </p:nvPr>
        </p:nvSpPr>
        <p:spPr/>
        <p:txBody>
          <a:bodyPr/>
          <a:lstStyle/>
          <a:p>
            <a:fld id="{FD2B96B0-C371-4F90-9E41-9AEE8B9FEBFE}" type="slidenum">
              <a:rPr lang="en-US" smtClean="0"/>
              <a:t>4</a:t>
            </a:fld>
            <a:endParaRPr lang="en-US"/>
          </a:p>
        </p:txBody>
      </p:sp>
    </p:spTree>
    <p:extLst>
      <p:ext uri="{BB962C8B-B14F-4D97-AF65-F5344CB8AC3E}">
        <p14:creationId xmlns:p14="http://schemas.microsoft.com/office/powerpoint/2010/main" val="197116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Zoom session with instructor and students joining from any location, no in-classroom presence</a:t>
            </a:r>
          </a:p>
          <a:p>
            <a:endParaRPr lang="en-US" dirty="0"/>
          </a:p>
        </p:txBody>
      </p:sp>
      <p:sp>
        <p:nvSpPr>
          <p:cNvPr id="4" name="Slide Number Placeholder 3"/>
          <p:cNvSpPr>
            <a:spLocks noGrp="1"/>
          </p:cNvSpPr>
          <p:nvPr>
            <p:ph type="sldNum" sz="quarter" idx="5"/>
          </p:nvPr>
        </p:nvSpPr>
        <p:spPr/>
        <p:txBody>
          <a:bodyPr/>
          <a:lstStyle/>
          <a:p>
            <a:fld id="{FD2B96B0-C371-4F90-9E41-9AEE8B9FEBFE}" type="slidenum">
              <a:rPr lang="en-US" smtClean="0"/>
              <a:t>5</a:t>
            </a:fld>
            <a:endParaRPr lang="en-US"/>
          </a:p>
        </p:txBody>
      </p:sp>
    </p:spTree>
    <p:extLst>
      <p:ext uri="{BB962C8B-B14F-4D97-AF65-F5344CB8AC3E}">
        <p14:creationId xmlns:p14="http://schemas.microsoft.com/office/powerpoint/2010/main" val="76018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Basic classrooms provide limited technology including screen, projector, and document camera. Basic classrooms support in-person instruction and student attendance.</a:t>
            </a:r>
          </a:p>
          <a:p>
            <a:endParaRPr lang="en-US" dirty="0"/>
          </a:p>
        </p:txBody>
      </p:sp>
      <p:sp>
        <p:nvSpPr>
          <p:cNvPr id="4" name="Slide Number Placeholder 3"/>
          <p:cNvSpPr>
            <a:spLocks noGrp="1"/>
          </p:cNvSpPr>
          <p:nvPr>
            <p:ph type="sldNum" sz="quarter" idx="5"/>
          </p:nvPr>
        </p:nvSpPr>
        <p:spPr/>
        <p:txBody>
          <a:bodyPr/>
          <a:lstStyle/>
          <a:p>
            <a:fld id="{FD2B96B0-C371-4F90-9E41-9AEE8B9FEBFE}" type="slidenum">
              <a:rPr lang="en-US" smtClean="0"/>
              <a:t>6</a:t>
            </a:fld>
            <a:endParaRPr lang="en-US"/>
          </a:p>
        </p:txBody>
      </p:sp>
    </p:spTree>
    <p:extLst>
      <p:ext uri="{BB962C8B-B14F-4D97-AF65-F5344CB8AC3E}">
        <p14:creationId xmlns:p14="http://schemas.microsoft.com/office/powerpoint/2010/main" val="290603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0659-27E1-7468-0270-FADE5D34E5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54165-DBE7-E5BF-B85C-A30847240A81}"/>
              </a:ext>
            </a:extLst>
          </p:cNvPr>
          <p:cNvSpPr>
            <a:spLocks noGrp="1"/>
          </p:cNvSpPr>
          <p:nvPr>
            <p:ph type="subTitle" idx="1"/>
          </p:nvPr>
        </p:nvSpPr>
        <p:spPr>
          <a:xfrm>
            <a:off x="1524000" y="3602038"/>
            <a:ext cx="9144000" cy="1655762"/>
          </a:xfrm>
        </p:spPr>
        <p:txBody>
          <a:bodyPr/>
          <a:lstStyle>
            <a:lvl1pPr marL="0" indent="0" algn="ctr">
              <a:buNone/>
              <a:defRPr sz="2400"/>
            </a:lvl1pPr>
            <a:lvl2pPr marL="457170" indent="0" algn="ctr">
              <a:buNone/>
              <a:defRPr sz="2000"/>
            </a:lvl2pPr>
            <a:lvl3pPr marL="914338" indent="0" algn="ctr">
              <a:buNone/>
              <a:defRPr sz="1800"/>
            </a:lvl3pPr>
            <a:lvl4pPr marL="1371508" indent="0" algn="ctr">
              <a:buNone/>
              <a:defRPr sz="1600"/>
            </a:lvl4pPr>
            <a:lvl5pPr marL="1828677" indent="0" algn="ctr">
              <a:buNone/>
              <a:defRPr sz="1600"/>
            </a:lvl5pPr>
            <a:lvl6pPr marL="2285846" indent="0" algn="ctr">
              <a:buNone/>
              <a:defRPr sz="1600"/>
            </a:lvl6pPr>
            <a:lvl7pPr marL="2743014" indent="0" algn="ctr">
              <a:buNone/>
              <a:defRPr sz="1600"/>
            </a:lvl7pPr>
            <a:lvl8pPr marL="3200184" indent="0" algn="ctr">
              <a:buNone/>
              <a:defRPr sz="1600"/>
            </a:lvl8pPr>
            <a:lvl9pPr marL="36573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9AE07-B4FE-7D47-7E6D-D19F37310A48}"/>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F9A1F68C-E148-6F15-E55A-6D9DDF9E2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FD634-531D-DAE0-2F9D-4F4164687AE0}"/>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168121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1971-4B9C-708D-5201-32A71A138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803D03-89CE-4529-FA6C-888299860C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FEF24-75B9-3BB4-C6A2-241A754955F5}"/>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2761D42E-A9F4-8EA0-5004-BFD44B87F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ADAC9-7735-A9CD-A4D6-645FF1D37FA4}"/>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362993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031E0-424E-E195-B4BE-A1D5CC30AFD8}"/>
              </a:ext>
            </a:extLst>
          </p:cNvPr>
          <p:cNvSpPr>
            <a:spLocks noGrp="1"/>
          </p:cNvSpPr>
          <p:nvPr>
            <p:ph type="title" orient="vert"/>
          </p:nvPr>
        </p:nvSpPr>
        <p:spPr>
          <a:xfrm>
            <a:off x="8724902"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A6B22-C2BB-36D6-37AD-CB1CAFA0E6D1}"/>
              </a:ext>
            </a:extLst>
          </p:cNvPr>
          <p:cNvSpPr>
            <a:spLocks noGrp="1"/>
          </p:cNvSpPr>
          <p:nvPr>
            <p:ph type="body" orient="vert" idx="1"/>
          </p:nvPr>
        </p:nvSpPr>
        <p:spPr>
          <a:xfrm>
            <a:off x="838202"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C89A9-DE1A-97B9-1094-115B0C21BAE3}"/>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C8F52C63-D7CB-7458-C839-1956F5151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A93B9-15D7-BBFE-AD1F-C217FA8D2198}"/>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42706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FFD2-4807-FA97-D622-AB8B0E217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D899C-E4F8-FB1F-C40E-DD4584146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470AF-A1D9-5E88-70C5-F2DA8A20DD5E}"/>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502574C3-0303-12F3-B4E2-6549F6DE9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4CAAF-2E3A-E5E8-281E-63181D740BE8}"/>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134390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BE18-D925-CD17-6BAE-6E392D8EF794}"/>
              </a:ext>
            </a:extLst>
          </p:cNvPr>
          <p:cNvSpPr>
            <a:spLocks noGrp="1"/>
          </p:cNvSpPr>
          <p:nvPr>
            <p:ph type="title"/>
          </p:nvPr>
        </p:nvSpPr>
        <p:spPr>
          <a:xfrm>
            <a:off x="831851" y="1709745"/>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46D2E-6352-5206-8284-07C11F898989}"/>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0" indent="0">
              <a:buNone/>
              <a:defRPr sz="2000">
                <a:solidFill>
                  <a:schemeClr val="tx1">
                    <a:tint val="75000"/>
                  </a:schemeClr>
                </a:solidFill>
              </a:defRPr>
            </a:lvl2pPr>
            <a:lvl3pPr marL="914338" indent="0">
              <a:buNone/>
              <a:defRPr sz="1800">
                <a:solidFill>
                  <a:schemeClr val="tx1">
                    <a:tint val="75000"/>
                  </a:schemeClr>
                </a:solidFill>
              </a:defRPr>
            </a:lvl3pPr>
            <a:lvl4pPr marL="1371508" indent="0">
              <a:buNone/>
              <a:defRPr sz="1600">
                <a:solidFill>
                  <a:schemeClr val="tx1">
                    <a:tint val="75000"/>
                  </a:schemeClr>
                </a:solidFill>
              </a:defRPr>
            </a:lvl4pPr>
            <a:lvl5pPr marL="1828677" indent="0">
              <a:buNone/>
              <a:defRPr sz="1600">
                <a:solidFill>
                  <a:schemeClr val="tx1">
                    <a:tint val="75000"/>
                  </a:schemeClr>
                </a:solidFill>
              </a:defRPr>
            </a:lvl5pPr>
            <a:lvl6pPr marL="2285846" indent="0">
              <a:buNone/>
              <a:defRPr sz="1600">
                <a:solidFill>
                  <a:schemeClr val="tx1">
                    <a:tint val="75000"/>
                  </a:schemeClr>
                </a:solidFill>
              </a:defRPr>
            </a:lvl6pPr>
            <a:lvl7pPr marL="2743014" indent="0">
              <a:buNone/>
              <a:defRPr sz="1600">
                <a:solidFill>
                  <a:schemeClr val="tx1">
                    <a:tint val="75000"/>
                  </a:schemeClr>
                </a:solidFill>
              </a:defRPr>
            </a:lvl7pPr>
            <a:lvl8pPr marL="3200184" indent="0">
              <a:buNone/>
              <a:defRPr sz="1600">
                <a:solidFill>
                  <a:schemeClr val="tx1">
                    <a:tint val="75000"/>
                  </a:schemeClr>
                </a:solidFill>
              </a:defRPr>
            </a:lvl8pPr>
            <a:lvl9pPr marL="365735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B40A1-0E14-BFAE-023B-C80F68C20FA7}"/>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F748C5B2-D6D4-E475-5812-9EE752AD0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A603A-90F6-2762-DE1A-DE1348124FC9}"/>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329423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D58F-19BA-18BB-BFD6-D930BE7B8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91D98-ED28-5D42-C4E7-A69B6989A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63D2B-F8AE-71B4-0837-F8570BF756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81260-26EE-4CC8-F083-A4A1D7212743}"/>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6" name="Footer Placeholder 5">
            <a:extLst>
              <a:ext uri="{FF2B5EF4-FFF2-40B4-BE49-F238E27FC236}">
                <a16:creationId xmlns:a16="http://schemas.microsoft.com/office/drawing/2014/main" id="{F3623124-BAEA-3B84-BC7A-71261F705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A0FBE-2C2B-325F-F725-F9409FBCB1EF}"/>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101108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9083-73D9-5B6B-113E-0289F0B39F8F}"/>
              </a:ext>
            </a:extLst>
          </p:cNvPr>
          <p:cNvSpPr>
            <a:spLocks noGrp="1"/>
          </p:cNvSpPr>
          <p:nvPr>
            <p:ph type="title"/>
          </p:nvPr>
        </p:nvSpPr>
        <p:spPr>
          <a:xfrm>
            <a:off x="839788" y="36513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D13B68-BF93-B65E-33C5-E56CC4128316}"/>
              </a:ext>
            </a:extLst>
          </p:cNvPr>
          <p:cNvSpPr>
            <a:spLocks noGrp="1"/>
          </p:cNvSpPr>
          <p:nvPr>
            <p:ph type="body" idx="1"/>
          </p:nvPr>
        </p:nvSpPr>
        <p:spPr>
          <a:xfrm>
            <a:off x="839789" y="1681163"/>
            <a:ext cx="5157787" cy="823912"/>
          </a:xfrm>
        </p:spPr>
        <p:txBody>
          <a:bodyPr anchor="b"/>
          <a:lstStyle>
            <a:lvl1pPr marL="0" indent="0">
              <a:buNone/>
              <a:defRPr sz="2400" b="1"/>
            </a:lvl1pPr>
            <a:lvl2pPr marL="457170" indent="0">
              <a:buNone/>
              <a:defRPr sz="2000" b="1"/>
            </a:lvl2pPr>
            <a:lvl3pPr marL="914338" indent="0">
              <a:buNone/>
              <a:defRPr sz="1800" b="1"/>
            </a:lvl3pPr>
            <a:lvl4pPr marL="1371508" indent="0">
              <a:buNone/>
              <a:defRPr sz="1600" b="1"/>
            </a:lvl4pPr>
            <a:lvl5pPr marL="1828677" indent="0">
              <a:buNone/>
              <a:defRPr sz="1600" b="1"/>
            </a:lvl5pPr>
            <a:lvl6pPr marL="2285846" indent="0">
              <a:buNone/>
              <a:defRPr sz="1600" b="1"/>
            </a:lvl6pPr>
            <a:lvl7pPr marL="2743014" indent="0">
              <a:buNone/>
              <a:defRPr sz="1600" b="1"/>
            </a:lvl7pPr>
            <a:lvl8pPr marL="3200184" indent="0">
              <a:buNone/>
              <a:defRPr sz="1600" b="1"/>
            </a:lvl8pPr>
            <a:lvl9pPr marL="365735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90B665-22B3-F39E-3A96-78433866A98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125D01-4F85-2BF5-5942-28FB95062C5F}"/>
              </a:ext>
            </a:extLst>
          </p:cNvPr>
          <p:cNvSpPr>
            <a:spLocks noGrp="1"/>
          </p:cNvSpPr>
          <p:nvPr>
            <p:ph type="body" sz="quarter" idx="3"/>
          </p:nvPr>
        </p:nvSpPr>
        <p:spPr>
          <a:xfrm>
            <a:off x="6172204" y="1681163"/>
            <a:ext cx="5183188" cy="823912"/>
          </a:xfrm>
        </p:spPr>
        <p:txBody>
          <a:bodyPr anchor="b"/>
          <a:lstStyle>
            <a:lvl1pPr marL="0" indent="0">
              <a:buNone/>
              <a:defRPr sz="2400" b="1"/>
            </a:lvl1pPr>
            <a:lvl2pPr marL="457170" indent="0">
              <a:buNone/>
              <a:defRPr sz="2000" b="1"/>
            </a:lvl2pPr>
            <a:lvl3pPr marL="914338" indent="0">
              <a:buNone/>
              <a:defRPr sz="1800" b="1"/>
            </a:lvl3pPr>
            <a:lvl4pPr marL="1371508" indent="0">
              <a:buNone/>
              <a:defRPr sz="1600" b="1"/>
            </a:lvl4pPr>
            <a:lvl5pPr marL="1828677" indent="0">
              <a:buNone/>
              <a:defRPr sz="1600" b="1"/>
            </a:lvl5pPr>
            <a:lvl6pPr marL="2285846" indent="0">
              <a:buNone/>
              <a:defRPr sz="1600" b="1"/>
            </a:lvl6pPr>
            <a:lvl7pPr marL="2743014" indent="0">
              <a:buNone/>
              <a:defRPr sz="1600" b="1"/>
            </a:lvl7pPr>
            <a:lvl8pPr marL="3200184" indent="0">
              <a:buNone/>
              <a:defRPr sz="1600" b="1"/>
            </a:lvl8pPr>
            <a:lvl9pPr marL="365735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BEC45-DFEA-AADF-8AA1-E05E4569791B}"/>
              </a:ext>
            </a:extLst>
          </p:cNvPr>
          <p:cNvSpPr>
            <a:spLocks noGrp="1"/>
          </p:cNvSpPr>
          <p:nvPr>
            <p:ph sz="quarter" idx="4"/>
          </p:nvPr>
        </p:nvSpPr>
        <p:spPr>
          <a:xfrm>
            <a:off x="617220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6B40BC-3DEA-90D0-1DC2-9FFA47B2725E}"/>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8" name="Footer Placeholder 7">
            <a:extLst>
              <a:ext uri="{FF2B5EF4-FFF2-40B4-BE49-F238E27FC236}">
                <a16:creationId xmlns:a16="http://schemas.microsoft.com/office/drawing/2014/main" id="{C6B9646C-5217-02A6-B140-5986DA8E2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8EEA6-2D6D-4612-614F-BBFDD702A5FB}"/>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226862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1715-EA3D-4682-C1A5-9B75EF737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DB166-B889-2F9F-273A-7009F6E38567}"/>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4" name="Footer Placeholder 3">
            <a:extLst>
              <a:ext uri="{FF2B5EF4-FFF2-40B4-BE49-F238E27FC236}">
                <a16:creationId xmlns:a16="http://schemas.microsoft.com/office/drawing/2014/main" id="{4DF32603-12D9-0A12-371E-10FD70B9F2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DCED6-DCE4-D079-72F4-5A2E8AEBD54B}"/>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232416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8234E-7D5D-E9DB-1884-44AA31AEE976}"/>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3" name="Footer Placeholder 2">
            <a:extLst>
              <a:ext uri="{FF2B5EF4-FFF2-40B4-BE49-F238E27FC236}">
                <a16:creationId xmlns:a16="http://schemas.microsoft.com/office/drawing/2014/main" id="{C8CE75B2-A2C9-DB2F-624A-3F0C749D2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D63D9-CDFB-5FA4-F5AC-0329198C13FB}"/>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14068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176C-4C03-22F7-C377-F9EBEFAAD292}"/>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8A3F7D-471F-8B83-0B9D-52114DBCF89D}"/>
              </a:ext>
            </a:extLst>
          </p:cNvPr>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0AD0D6-A4C1-AE54-75EA-49D65E8E130A}"/>
              </a:ext>
            </a:extLst>
          </p:cNvPr>
          <p:cNvSpPr>
            <a:spLocks noGrp="1"/>
          </p:cNvSpPr>
          <p:nvPr>
            <p:ph type="body" sz="half" idx="2"/>
          </p:nvPr>
        </p:nvSpPr>
        <p:spPr>
          <a:xfrm>
            <a:off x="839788" y="2057400"/>
            <a:ext cx="3932238" cy="3811588"/>
          </a:xfrm>
        </p:spPr>
        <p:txBody>
          <a:bodyPr/>
          <a:lstStyle>
            <a:lvl1pPr marL="0" indent="0">
              <a:buNone/>
              <a:defRPr sz="1600"/>
            </a:lvl1pPr>
            <a:lvl2pPr marL="457170" indent="0">
              <a:buNone/>
              <a:defRPr sz="1400"/>
            </a:lvl2pPr>
            <a:lvl3pPr marL="914338" indent="0">
              <a:buNone/>
              <a:defRPr sz="1200"/>
            </a:lvl3pPr>
            <a:lvl4pPr marL="1371508" indent="0">
              <a:buNone/>
              <a:defRPr sz="1000"/>
            </a:lvl4pPr>
            <a:lvl5pPr marL="1828677" indent="0">
              <a:buNone/>
              <a:defRPr sz="1000"/>
            </a:lvl5pPr>
            <a:lvl6pPr marL="2285846" indent="0">
              <a:buNone/>
              <a:defRPr sz="1000"/>
            </a:lvl6pPr>
            <a:lvl7pPr marL="2743014" indent="0">
              <a:buNone/>
              <a:defRPr sz="1000"/>
            </a:lvl7pPr>
            <a:lvl8pPr marL="3200184" indent="0">
              <a:buNone/>
              <a:defRPr sz="1000"/>
            </a:lvl8pPr>
            <a:lvl9pPr marL="365735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A1248-F51D-F49C-9502-E36B097328C9}"/>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6" name="Footer Placeholder 5">
            <a:extLst>
              <a:ext uri="{FF2B5EF4-FFF2-40B4-BE49-F238E27FC236}">
                <a16:creationId xmlns:a16="http://schemas.microsoft.com/office/drawing/2014/main" id="{2BFED6A3-E212-5541-F39E-B54E632F5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ABF85-0E5D-D35C-0B15-C8E371DCB5B8}"/>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297746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FFC2-10D9-1BD5-CA17-3762C448BE7F}"/>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E4E93-75E6-BB8C-A938-94AE0584C750}"/>
              </a:ext>
            </a:extLst>
          </p:cNvPr>
          <p:cNvSpPr>
            <a:spLocks noGrp="1"/>
          </p:cNvSpPr>
          <p:nvPr>
            <p:ph type="pic" idx="1"/>
          </p:nvPr>
        </p:nvSpPr>
        <p:spPr>
          <a:xfrm>
            <a:off x="5183188" y="987432"/>
            <a:ext cx="6172200" cy="4873625"/>
          </a:xfrm>
        </p:spPr>
        <p:txBody>
          <a:bodyPr/>
          <a:lstStyle>
            <a:lvl1pPr marL="0" indent="0">
              <a:buNone/>
              <a:defRPr sz="3200"/>
            </a:lvl1pPr>
            <a:lvl2pPr marL="457170" indent="0">
              <a:buNone/>
              <a:defRPr sz="2800"/>
            </a:lvl2pPr>
            <a:lvl3pPr marL="914338" indent="0">
              <a:buNone/>
              <a:defRPr sz="2400"/>
            </a:lvl3pPr>
            <a:lvl4pPr marL="1371508" indent="0">
              <a:buNone/>
              <a:defRPr sz="2000"/>
            </a:lvl4pPr>
            <a:lvl5pPr marL="1828677" indent="0">
              <a:buNone/>
              <a:defRPr sz="2000"/>
            </a:lvl5pPr>
            <a:lvl6pPr marL="2285846" indent="0">
              <a:buNone/>
              <a:defRPr sz="2000"/>
            </a:lvl6pPr>
            <a:lvl7pPr marL="2743014" indent="0">
              <a:buNone/>
              <a:defRPr sz="2000"/>
            </a:lvl7pPr>
            <a:lvl8pPr marL="3200184" indent="0">
              <a:buNone/>
              <a:defRPr sz="2000"/>
            </a:lvl8pPr>
            <a:lvl9pPr marL="3657354" indent="0">
              <a:buNone/>
              <a:defRPr sz="2000"/>
            </a:lvl9pPr>
          </a:lstStyle>
          <a:p>
            <a:endParaRPr lang="en-US"/>
          </a:p>
        </p:txBody>
      </p:sp>
      <p:sp>
        <p:nvSpPr>
          <p:cNvPr id="4" name="Text Placeholder 3">
            <a:extLst>
              <a:ext uri="{FF2B5EF4-FFF2-40B4-BE49-F238E27FC236}">
                <a16:creationId xmlns:a16="http://schemas.microsoft.com/office/drawing/2014/main" id="{D503286B-35F5-F1CD-7522-BAF08103F044}"/>
              </a:ext>
            </a:extLst>
          </p:cNvPr>
          <p:cNvSpPr>
            <a:spLocks noGrp="1"/>
          </p:cNvSpPr>
          <p:nvPr>
            <p:ph type="body" sz="half" idx="2"/>
          </p:nvPr>
        </p:nvSpPr>
        <p:spPr>
          <a:xfrm>
            <a:off x="839788" y="2057400"/>
            <a:ext cx="3932238" cy="3811588"/>
          </a:xfrm>
        </p:spPr>
        <p:txBody>
          <a:bodyPr/>
          <a:lstStyle>
            <a:lvl1pPr marL="0" indent="0">
              <a:buNone/>
              <a:defRPr sz="1600"/>
            </a:lvl1pPr>
            <a:lvl2pPr marL="457170" indent="0">
              <a:buNone/>
              <a:defRPr sz="1400"/>
            </a:lvl2pPr>
            <a:lvl3pPr marL="914338" indent="0">
              <a:buNone/>
              <a:defRPr sz="1200"/>
            </a:lvl3pPr>
            <a:lvl4pPr marL="1371508" indent="0">
              <a:buNone/>
              <a:defRPr sz="1000"/>
            </a:lvl4pPr>
            <a:lvl5pPr marL="1828677" indent="0">
              <a:buNone/>
              <a:defRPr sz="1000"/>
            </a:lvl5pPr>
            <a:lvl6pPr marL="2285846" indent="0">
              <a:buNone/>
              <a:defRPr sz="1000"/>
            </a:lvl6pPr>
            <a:lvl7pPr marL="2743014" indent="0">
              <a:buNone/>
              <a:defRPr sz="1000"/>
            </a:lvl7pPr>
            <a:lvl8pPr marL="3200184" indent="0">
              <a:buNone/>
              <a:defRPr sz="1000"/>
            </a:lvl8pPr>
            <a:lvl9pPr marL="3657354"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4FAB7-C842-A205-91D4-9982BE4245C5}"/>
              </a:ext>
            </a:extLst>
          </p:cNvPr>
          <p:cNvSpPr>
            <a:spLocks noGrp="1"/>
          </p:cNvSpPr>
          <p:nvPr>
            <p:ph type="dt" sz="half" idx="10"/>
          </p:nvPr>
        </p:nvSpPr>
        <p:spPr/>
        <p:txBody>
          <a:bodyPr/>
          <a:lstStyle/>
          <a:p>
            <a:fld id="{0314CB16-7249-4D29-AD63-83C183023758}" type="datetimeFigureOut">
              <a:rPr lang="en-US" smtClean="0"/>
              <a:t>1/30/2023</a:t>
            </a:fld>
            <a:endParaRPr lang="en-US"/>
          </a:p>
        </p:txBody>
      </p:sp>
      <p:sp>
        <p:nvSpPr>
          <p:cNvPr id="6" name="Footer Placeholder 5">
            <a:extLst>
              <a:ext uri="{FF2B5EF4-FFF2-40B4-BE49-F238E27FC236}">
                <a16:creationId xmlns:a16="http://schemas.microsoft.com/office/drawing/2014/main" id="{41F42CB2-9279-6BA9-9C82-A668F877A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F9468-F500-66DA-F0E2-44773980CDCE}"/>
              </a:ext>
            </a:extLst>
          </p:cNvPr>
          <p:cNvSpPr>
            <a:spLocks noGrp="1"/>
          </p:cNvSpPr>
          <p:nvPr>
            <p:ph type="sldNum" sz="quarter" idx="12"/>
          </p:nvPr>
        </p:nvSpPr>
        <p:spPr/>
        <p:txBody>
          <a:bodyPr/>
          <a:lstStyle/>
          <a:p>
            <a:fld id="{1BCC8BDB-5B94-4C39-AD19-5DF8E7C2AC2D}" type="slidenum">
              <a:rPr lang="en-US" smtClean="0"/>
              <a:t>‹#›</a:t>
            </a:fld>
            <a:endParaRPr lang="en-US"/>
          </a:p>
        </p:txBody>
      </p:sp>
    </p:spTree>
    <p:extLst>
      <p:ext uri="{BB962C8B-B14F-4D97-AF65-F5344CB8AC3E}">
        <p14:creationId xmlns:p14="http://schemas.microsoft.com/office/powerpoint/2010/main" val="277833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0772E-DEC0-AB1C-CC67-64BE875EE523}"/>
              </a:ext>
            </a:extLst>
          </p:cNvPr>
          <p:cNvSpPr>
            <a:spLocks noGrp="1"/>
          </p:cNvSpPr>
          <p:nvPr>
            <p:ph type="title"/>
          </p:nvPr>
        </p:nvSpPr>
        <p:spPr>
          <a:xfrm>
            <a:off x="838200" y="36513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C0559-B364-1A17-AB11-B52F9D189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61D2-537D-49B6-A72A-AB0137238E01}"/>
              </a:ext>
            </a:extLst>
          </p:cNvPr>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4CB16-7249-4D29-AD63-83C183023758}" type="datetimeFigureOut">
              <a:rPr lang="en-US" smtClean="0"/>
              <a:t>1/30/2023</a:t>
            </a:fld>
            <a:endParaRPr lang="en-US"/>
          </a:p>
        </p:txBody>
      </p:sp>
      <p:sp>
        <p:nvSpPr>
          <p:cNvPr id="5" name="Footer Placeholder 4">
            <a:extLst>
              <a:ext uri="{FF2B5EF4-FFF2-40B4-BE49-F238E27FC236}">
                <a16:creationId xmlns:a16="http://schemas.microsoft.com/office/drawing/2014/main" id="{D9C838BF-B8C5-4172-3EF3-AB45F31072FF}"/>
              </a:ext>
            </a:extLst>
          </p:cNvPr>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82C7E-4FB8-E760-BCDB-277BBA542958}"/>
              </a:ext>
            </a:extLst>
          </p:cNvPr>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C8BDB-5B94-4C39-AD19-5DF8E7C2AC2D}" type="slidenum">
              <a:rPr lang="en-US" smtClean="0"/>
              <a:t>‹#›</a:t>
            </a:fld>
            <a:endParaRPr lang="en-US"/>
          </a:p>
        </p:txBody>
      </p:sp>
    </p:spTree>
    <p:extLst>
      <p:ext uri="{BB962C8B-B14F-4D97-AF65-F5344CB8AC3E}">
        <p14:creationId xmlns:p14="http://schemas.microsoft.com/office/powerpoint/2010/main" val="149006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4" indent="-228585" algn="l" defTabSz="914338"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922" indent="-228585" algn="l" defTabSz="914338"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092"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262"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430"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600"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769"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938" indent="-228585" algn="l" defTabSz="914338"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8" rtl="0" eaLnBrk="1" latinLnBrk="0" hangingPunct="1">
        <a:defRPr sz="1800" kern="1200">
          <a:solidFill>
            <a:schemeClr val="tx1"/>
          </a:solidFill>
          <a:latin typeface="+mn-lt"/>
          <a:ea typeface="+mn-ea"/>
          <a:cs typeface="+mn-cs"/>
        </a:defRPr>
      </a:lvl1pPr>
      <a:lvl2pPr marL="457170" algn="l" defTabSz="914338" rtl="0" eaLnBrk="1" latinLnBrk="0" hangingPunct="1">
        <a:defRPr sz="1800" kern="1200">
          <a:solidFill>
            <a:schemeClr val="tx1"/>
          </a:solidFill>
          <a:latin typeface="+mn-lt"/>
          <a:ea typeface="+mn-ea"/>
          <a:cs typeface="+mn-cs"/>
        </a:defRPr>
      </a:lvl2pPr>
      <a:lvl3pPr marL="914338" algn="l" defTabSz="914338" rtl="0" eaLnBrk="1" latinLnBrk="0" hangingPunct="1">
        <a:defRPr sz="1800" kern="1200">
          <a:solidFill>
            <a:schemeClr val="tx1"/>
          </a:solidFill>
          <a:latin typeface="+mn-lt"/>
          <a:ea typeface="+mn-ea"/>
          <a:cs typeface="+mn-cs"/>
        </a:defRPr>
      </a:lvl3pPr>
      <a:lvl4pPr marL="1371508" algn="l" defTabSz="914338" rtl="0" eaLnBrk="1" latinLnBrk="0" hangingPunct="1">
        <a:defRPr sz="1800" kern="1200">
          <a:solidFill>
            <a:schemeClr val="tx1"/>
          </a:solidFill>
          <a:latin typeface="+mn-lt"/>
          <a:ea typeface="+mn-ea"/>
          <a:cs typeface="+mn-cs"/>
        </a:defRPr>
      </a:lvl4pPr>
      <a:lvl5pPr marL="1828677" algn="l" defTabSz="914338" rtl="0" eaLnBrk="1" latinLnBrk="0" hangingPunct="1">
        <a:defRPr sz="1800" kern="1200">
          <a:solidFill>
            <a:schemeClr val="tx1"/>
          </a:solidFill>
          <a:latin typeface="+mn-lt"/>
          <a:ea typeface="+mn-ea"/>
          <a:cs typeface="+mn-cs"/>
        </a:defRPr>
      </a:lvl5pPr>
      <a:lvl6pPr marL="2285846" algn="l" defTabSz="914338" rtl="0" eaLnBrk="1" latinLnBrk="0" hangingPunct="1">
        <a:defRPr sz="1800" kern="1200">
          <a:solidFill>
            <a:schemeClr val="tx1"/>
          </a:solidFill>
          <a:latin typeface="+mn-lt"/>
          <a:ea typeface="+mn-ea"/>
          <a:cs typeface="+mn-cs"/>
        </a:defRPr>
      </a:lvl6pPr>
      <a:lvl7pPr marL="2743014" algn="l" defTabSz="914338" rtl="0" eaLnBrk="1" latinLnBrk="0" hangingPunct="1">
        <a:defRPr sz="1800" kern="1200">
          <a:solidFill>
            <a:schemeClr val="tx1"/>
          </a:solidFill>
          <a:latin typeface="+mn-lt"/>
          <a:ea typeface="+mn-ea"/>
          <a:cs typeface="+mn-cs"/>
        </a:defRPr>
      </a:lvl7pPr>
      <a:lvl8pPr marL="3200184" algn="l" defTabSz="914338" rtl="0" eaLnBrk="1" latinLnBrk="0" hangingPunct="1">
        <a:defRPr sz="1800" kern="1200">
          <a:solidFill>
            <a:schemeClr val="tx1"/>
          </a:solidFill>
          <a:latin typeface="+mn-lt"/>
          <a:ea typeface="+mn-ea"/>
          <a:cs typeface="+mn-cs"/>
        </a:defRPr>
      </a:lvl8pPr>
      <a:lvl9pPr marL="3657354" algn="l" defTabSz="9143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F428-39FA-B049-AEDD-C8FE0C059FE6}"/>
              </a:ext>
            </a:extLst>
          </p:cNvPr>
          <p:cNvSpPr>
            <a:spLocks noGrp="1"/>
          </p:cNvSpPr>
          <p:nvPr>
            <p:ph type="ctrTitle"/>
          </p:nvPr>
        </p:nvSpPr>
        <p:spPr>
          <a:xfrm>
            <a:off x="1524000" y="2325983"/>
            <a:ext cx="9144000" cy="1755487"/>
          </a:xfrm>
        </p:spPr>
        <p:txBody>
          <a:bodyPr/>
          <a:lstStyle/>
          <a:p>
            <a:r>
              <a:rPr lang="en-US" b="1" dirty="0" err="1">
                <a:solidFill>
                  <a:schemeClr val="bg1"/>
                </a:solidFill>
                <a:latin typeface="Calibri Light"/>
                <a:ea typeface="Times New Roman" panose="02020603050405020304" pitchFamily="18" charset="0"/>
                <a:cs typeface="Times New Roman"/>
              </a:rPr>
              <a:t>ShareLink</a:t>
            </a:r>
            <a:r>
              <a:rPr lang="en-US" b="1" dirty="0">
                <a:solidFill>
                  <a:schemeClr val="bg1"/>
                </a:solidFill>
                <a:latin typeface="Calibri Light"/>
                <a:ea typeface="Times New Roman" panose="02020603050405020304" pitchFamily="18" charset="0"/>
                <a:cs typeface="Times New Roman"/>
              </a:rPr>
              <a:t> Pro</a:t>
            </a:r>
            <a:br>
              <a:rPr lang="en-US" b="1" dirty="0">
                <a:solidFill>
                  <a:schemeClr val="bg1"/>
                </a:solidFill>
                <a:latin typeface="Calibri Light"/>
                <a:ea typeface="Times New Roman" panose="02020603050405020304" pitchFamily="18" charset="0"/>
                <a:cs typeface="Times New Roman"/>
              </a:rPr>
            </a:br>
            <a:r>
              <a:rPr lang="en-US" b="1" dirty="0">
                <a:solidFill>
                  <a:schemeClr val="bg1"/>
                </a:solidFill>
                <a:latin typeface="Calibri Light"/>
                <a:ea typeface="Times New Roman" panose="02020603050405020304" pitchFamily="18" charset="0"/>
                <a:cs typeface="Times New Roman"/>
              </a:rPr>
              <a:t>In Classrooms</a:t>
            </a:r>
            <a:endParaRPr lang="en-US" dirty="0">
              <a:solidFill>
                <a:schemeClr val="bg1"/>
              </a:solidFill>
              <a:latin typeface="Times New Roman"/>
              <a:ea typeface="Calibri Light"/>
              <a:cs typeface="Times New Roman"/>
            </a:endParaRPr>
          </a:p>
        </p:txBody>
      </p:sp>
      <p:sp>
        <p:nvSpPr>
          <p:cNvPr id="3" name="Subtitle 2">
            <a:extLst>
              <a:ext uri="{FF2B5EF4-FFF2-40B4-BE49-F238E27FC236}">
                <a16:creationId xmlns:a16="http://schemas.microsoft.com/office/drawing/2014/main" id="{2275C22A-11DB-2EED-9155-189D555E2077}"/>
              </a:ext>
            </a:extLst>
          </p:cNvPr>
          <p:cNvSpPr>
            <a:spLocks noGrp="1"/>
          </p:cNvSpPr>
          <p:nvPr>
            <p:ph type="subTitle" idx="1"/>
          </p:nvPr>
        </p:nvSpPr>
        <p:spPr>
          <a:xfrm>
            <a:off x="1524000" y="4268794"/>
            <a:ext cx="9144000" cy="590695"/>
          </a:xfrm>
        </p:spPr>
        <p:txBody>
          <a:bodyPr vert="horz" lIns="91440" tIns="45720" rIns="91440" bIns="45720" rtlCol="0" anchor="t">
            <a:normAutofit/>
          </a:bodyPr>
          <a:lstStyle/>
          <a:p>
            <a:r>
              <a:rPr lang="en-US" dirty="0">
                <a:solidFill>
                  <a:schemeClr val="bg1"/>
                </a:solidFill>
              </a:rPr>
              <a:t>LS Tech Tips</a:t>
            </a:r>
          </a:p>
        </p:txBody>
      </p:sp>
    </p:spTree>
    <p:extLst>
      <p:ext uri="{BB962C8B-B14F-4D97-AF65-F5344CB8AC3E}">
        <p14:creationId xmlns:p14="http://schemas.microsoft.com/office/powerpoint/2010/main" val="296742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CFEE-79BF-8AC0-A764-1BC6F5A47924}"/>
              </a:ext>
            </a:extLst>
          </p:cNvPr>
          <p:cNvSpPr>
            <a:spLocks noGrp="1"/>
          </p:cNvSpPr>
          <p:nvPr>
            <p:ph type="title"/>
          </p:nvPr>
        </p:nvSpPr>
        <p:spPr>
          <a:xfrm>
            <a:off x="668167" y="-129"/>
            <a:ext cx="8522216" cy="1325562"/>
          </a:xfrm>
        </p:spPr>
        <p:txBody>
          <a:bodyPr>
            <a:normAutofit/>
          </a:bodyPr>
          <a:lstStyle/>
          <a:p>
            <a:r>
              <a:rPr lang="en-US" sz="4000" b="1" dirty="0" err="1">
                <a:solidFill>
                  <a:srgbClr val="C00000"/>
                </a:solidFill>
                <a:latin typeface="Calibri Light"/>
                <a:ea typeface="Times New Roman" panose="02020603050405020304" pitchFamily="18" charset="0"/>
                <a:cs typeface="Times New Roman"/>
              </a:rPr>
              <a:t>ShareLink</a:t>
            </a:r>
            <a:r>
              <a:rPr lang="en-US" sz="4000" b="1" dirty="0">
                <a:solidFill>
                  <a:srgbClr val="C00000"/>
                </a:solidFill>
                <a:latin typeface="Calibri Light"/>
                <a:ea typeface="Times New Roman" panose="02020603050405020304" pitchFamily="18" charset="0"/>
                <a:cs typeface="Times New Roman"/>
              </a:rPr>
              <a:t> Connects The Room Wirelessly</a:t>
            </a:r>
            <a:endParaRPr lang="en-US" sz="4000" dirty="0">
              <a:solidFill>
                <a:srgbClr val="C00000"/>
              </a:solidFill>
              <a:latin typeface="Calibri Light"/>
              <a:ea typeface="Calibri Light"/>
              <a:cs typeface="Times New Roman"/>
            </a:endParaRP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06B0888C-417E-95EA-6D1B-DE29FA548E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4256" y="1059893"/>
            <a:ext cx="4917265" cy="2703897"/>
          </a:xfrm>
        </p:spPr>
      </p:pic>
      <p:pic>
        <p:nvPicPr>
          <p:cNvPr id="7" name="Picture 6" descr="A screenshot of a computer&#10;&#10;Description automatically generated with low confidence">
            <a:extLst>
              <a:ext uri="{FF2B5EF4-FFF2-40B4-BE49-F238E27FC236}">
                <a16:creationId xmlns:a16="http://schemas.microsoft.com/office/drawing/2014/main" id="{AE19FE14-636B-1EED-19B4-80E5E7AFA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256" y="3763789"/>
            <a:ext cx="4917265" cy="2703898"/>
          </a:xfrm>
          <a:prstGeom prst="rect">
            <a:avLst/>
          </a:prstGeom>
        </p:spPr>
      </p:pic>
      <p:sp>
        <p:nvSpPr>
          <p:cNvPr id="8" name="TextBox 7">
            <a:extLst>
              <a:ext uri="{FF2B5EF4-FFF2-40B4-BE49-F238E27FC236}">
                <a16:creationId xmlns:a16="http://schemas.microsoft.com/office/drawing/2014/main" id="{D2E7414A-A39A-E953-9C39-58008E6FDEE8}"/>
              </a:ext>
            </a:extLst>
          </p:cNvPr>
          <p:cNvSpPr txBox="1"/>
          <p:nvPr/>
        </p:nvSpPr>
        <p:spPr>
          <a:xfrm>
            <a:off x="621784" y="1325433"/>
            <a:ext cx="6051665" cy="4801314"/>
          </a:xfrm>
          <a:prstGeom prst="rect">
            <a:avLst/>
          </a:prstGeom>
          <a:noFill/>
        </p:spPr>
        <p:txBody>
          <a:bodyPr wrap="square" rtlCol="0">
            <a:spAutoFit/>
          </a:bodyPr>
          <a:lstStyle/>
          <a:p>
            <a:r>
              <a:rPr lang="en-US" dirty="0" err="1"/>
              <a:t>ShareLink</a:t>
            </a:r>
            <a:r>
              <a:rPr lang="en-US" dirty="0"/>
              <a:t> Pro is a way to wirelessly connect to the room and project your content from your wireless device, via App or Web Browser. </a:t>
            </a:r>
          </a:p>
          <a:p>
            <a:endParaRPr lang="en-US" dirty="0"/>
          </a:p>
          <a:p>
            <a:r>
              <a:rPr lang="en-US" dirty="0"/>
              <a:t>In a Standard Classroom, </a:t>
            </a:r>
            <a:r>
              <a:rPr lang="en-US" dirty="0" err="1"/>
              <a:t>ShareLink</a:t>
            </a:r>
            <a:r>
              <a:rPr lang="en-US" dirty="0"/>
              <a:t> is available when:</a:t>
            </a:r>
          </a:p>
          <a:p>
            <a:pPr marL="285745" indent="-285745">
              <a:buFont typeface="Arial" panose="020B0604020202020204" pitchFamily="34" charset="0"/>
              <a:buChar char="•"/>
            </a:pPr>
            <a:r>
              <a:rPr lang="en-US" dirty="0"/>
              <a:t> The projector is on without the document camera being on or </a:t>
            </a:r>
          </a:p>
          <a:p>
            <a:pPr marL="285745" indent="-285745">
              <a:buFont typeface="Arial" panose="020B0604020202020204" pitchFamily="34" charset="0"/>
              <a:buChar char="•"/>
            </a:pPr>
            <a:r>
              <a:rPr lang="en-US" dirty="0"/>
              <a:t>If the doc is on but with HDMI selected with nothing connected via HDMI.</a:t>
            </a:r>
          </a:p>
          <a:p>
            <a:pPr marL="285745" indent="-285745">
              <a:buFont typeface="Arial" panose="020B0604020202020204" pitchFamily="34" charset="0"/>
              <a:buChar char="•"/>
            </a:pPr>
            <a:endParaRPr lang="en-US" dirty="0"/>
          </a:p>
          <a:p>
            <a:r>
              <a:rPr lang="en-US" dirty="0"/>
              <a:t>Then you will see the screens to the right being projected.  They describe the </a:t>
            </a:r>
            <a:r>
              <a:rPr lang="en-US" dirty="0" err="1"/>
              <a:t>ShareLink</a:t>
            </a:r>
            <a:r>
              <a:rPr lang="en-US" dirty="0"/>
              <a:t> Pro system and how to connect to it.</a:t>
            </a:r>
          </a:p>
          <a:p>
            <a:endParaRPr lang="en-US" dirty="0"/>
          </a:p>
          <a:p>
            <a:endParaRPr lang="en-US" dirty="0"/>
          </a:p>
          <a:p>
            <a:r>
              <a:rPr lang="en-US" dirty="0"/>
              <a:t>These instructions will walk you through the steps to use this wireless system.</a:t>
            </a:r>
          </a:p>
        </p:txBody>
      </p:sp>
    </p:spTree>
    <p:extLst>
      <p:ext uri="{BB962C8B-B14F-4D97-AF65-F5344CB8AC3E}">
        <p14:creationId xmlns:p14="http://schemas.microsoft.com/office/powerpoint/2010/main" val="129642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FCC0-0E8B-B6E4-D765-6C90793C82EE}"/>
              </a:ext>
            </a:extLst>
          </p:cNvPr>
          <p:cNvSpPr>
            <a:spLocks noGrp="1"/>
          </p:cNvSpPr>
          <p:nvPr>
            <p:ph type="title"/>
          </p:nvPr>
        </p:nvSpPr>
        <p:spPr>
          <a:xfrm>
            <a:off x="334617" y="332000"/>
            <a:ext cx="10515600" cy="1325562"/>
          </a:xfrm>
        </p:spPr>
        <p:txBody>
          <a:bodyPr/>
          <a:lstStyle/>
          <a:p>
            <a:r>
              <a:rPr lang="en-US" b="1" dirty="0">
                <a:solidFill>
                  <a:srgbClr val="C00000"/>
                </a:solidFill>
                <a:latin typeface="Calibri Light"/>
                <a:ea typeface="Calibri Light"/>
                <a:cs typeface="Times New Roman"/>
              </a:rPr>
              <a:t>Step 1: Log In</a:t>
            </a:r>
          </a:p>
        </p:txBody>
      </p:sp>
      <p:sp>
        <p:nvSpPr>
          <p:cNvPr id="3" name="Content Placeholder 2">
            <a:extLst>
              <a:ext uri="{FF2B5EF4-FFF2-40B4-BE49-F238E27FC236}">
                <a16:creationId xmlns:a16="http://schemas.microsoft.com/office/drawing/2014/main" id="{2F29C5FC-4EE1-29FA-5D70-188DAF098ADE}"/>
              </a:ext>
            </a:extLst>
          </p:cNvPr>
          <p:cNvSpPr>
            <a:spLocks noGrp="1"/>
          </p:cNvSpPr>
          <p:nvPr>
            <p:ph sz="half" idx="1"/>
          </p:nvPr>
        </p:nvSpPr>
        <p:spPr>
          <a:xfrm>
            <a:off x="214745" y="1768949"/>
            <a:ext cx="5181600" cy="4351339"/>
          </a:xfrm>
        </p:spPr>
        <p:txBody>
          <a:bodyPr>
            <a:normAutofit/>
          </a:bodyPr>
          <a:lstStyle/>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On the screens you will notice that </a:t>
            </a:r>
            <a:r>
              <a:rPr lang="en-US" dirty="0" err="1">
                <a:latin typeface="Calibri" panose="020F0502020204030204" pitchFamily="34" charset="0"/>
                <a:ea typeface="Calibri" panose="020F0502020204030204" pitchFamily="34" charset="0"/>
                <a:cs typeface="Times New Roman" panose="02020603050405020304" pitchFamily="18" charset="0"/>
              </a:rPr>
              <a:t>Sharelink</a:t>
            </a:r>
            <a:r>
              <a:rPr lang="en-US" dirty="0">
                <a:latin typeface="Calibri" panose="020F0502020204030204" pitchFamily="34" charset="0"/>
                <a:ea typeface="Calibri" panose="020F0502020204030204" pitchFamily="34" charset="0"/>
                <a:cs typeface="Times New Roman" panose="02020603050405020304" pitchFamily="18" charset="0"/>
              </a:rPr>
              <a:t> provides you with a Code and Host Name, here circled red.  You will enter these into your wireless device’s App or web browser.</a:t>
            </a:r>
          </a:p>
          <a:p>
            <a:pPr>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screenshot of a computer&#10;&#10;Description automatically generated with medium confidence">
            <a:extLst>
              <a:ext uri="{FF2B5EF4-FFF2-40B4-BE49-F238E27FC236}">
                <a16:creationId xmlns:a16="http://schemas.microsoft.com/office/drawing/2014/main" id="{B9BFAF14-6E4D-E6F0-08BE-1C3771F5E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402" y="1256785"/>
            <a:ext cx="6699853" cy="3684104"/>
          </a:xfrm>
          <a:prstGeom prst="rect">
            <a:avLst/>
          </a:prstGeom>
        </p:spPr>
      </p:pic>
      <p:sp>
        <p:nvSpPr>
          <p:cNvPr id="10" name="Oval 9">
            <a:extLst>
              <a:ext uri="{FF2B5EF4-FFF2-40B4-BE49-F238E27FC236}">
                <a16:creationId xmlns:a16="http://schemas.microsoft.com/office/drawing/2014/main" id="{D713965B-EF0C-A6CE-79F2-1E129CB0C666}"/>
              </a:ext>
            </a:extLst>
          </p:cNvPr>
          <p:cNvSpPr/>
          <p:nvPr/>
        </p:nvSpPr>
        <p:spPr>
          <a:xfrm>
            <a:off x="5592418" y="4678017"/>
            <a:ext cx="364435" cy="262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971445-D091-336E-D016-4B90487C014C}"/>
              </a:ext>
            </a:extLst>
          </p:cNvPr>
          <p:cNvSpPr/>
          <p:nvPr/>
        </p:nvSpPr>
        <p:spPr>
          <a:xfrm>
            <a:off x="6613439" y="4678017"/>
            <a:ext cx="1112578" cy="262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2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FCC0-0E8B-B6E4-D765-6C90793C82EE}"/>
              </a:ext>
            </a:extLst>
          </p:cNvPr>
          <p:cNvSpPr>
            <a:spLocks noGrp="1"/>
          </p:cNvSpPr>
          <p:nvPr>
            <p:ph type="title"/>
          </p:nvPr>
        </p:nvSpPr>
        <p:spPr>
          <a:xfrm>
            <a:off x="206432" y="2"/>
            <a:ext cx="10515600" cy="1325562"/>
          </a:xfrm>
        </p:spPr>
        <p:txBody>
          <a:bodyPr/>
          <a:lstStyle/>
          <a:p>
            <a:r>
              <a:rPr lang="en-US" b="1" dirty="0">
                <a:solidFill>
                  <a:srgbClr val="C00000"/>
                </a:solidFill>
                <a:latin typeface="Calibri Light"/>
                <a:ea typeface="Calibri Light"/>
                <a:cs typeface="Times New Roman"/>
              </a:rPr>
              <a:t>Step 2: </a:t>
            </a:r>
            <a:r>
              <a:rPr lang="en-US" b="1" dirty="0" err="1">
                <a:solidFill>
                  <a:srgbClr val="C00000"/>
                </a:solidFill>
                <a:latin typeface="Calibri Light"/>
                <a:ea typeface="Calibri Light"/>
                <a:cs typeface="Times New Roman"/>
              </a:rPr>
              <a:t>ShareLink</a:t>
            </a:r>
            <a:r>
              <a:rPr lang="en-US" b="1" dirty="0">
                <a:solidFill>
                  <a:srgbClr val="C00000"/>
                </a:solidFill>
                <a:latin typeface="Calibri Light"/>
                <a:ea typeface="Calibri Light"/>
                <a:cs typeface="Times New Roman"/>
              </a:rPr>
              <a:t> Page</a:t>
            </a:r>
          </a:p>
        </p:txBody>
      </p:sp>
      <p:sp>
        <p:nvSpPr>
          <p:cNvPr id="3" name="Content Placeholder 2">
            <a:extLst>
              <a:ext uri="{FF2B5EF4-FFF2-40B4-BE49-F238E27FC236}">
                <a16:creationId xmlns:a16="http://schemas.microsoft.com/office/drawing/2014/main" id="{2F29C5FC-4EE1-29FA-5D70-188DAF098ADE}"/>
              </a:ext>
            </a:extLst>
          </p:cNvPr>
          <p:cNvSpPr>
            <a:spLocks noGrp="1"/>
          </p:cNvSpPr>
          <p:nvPr>
            <p:ph sz="half" idx="1"/>
          </p:nvPr>
        </p:nvSpPr>
        <p:spPr>
          <a:xfrm>
            <a:off x="206432" y="937447"/>
            <a:ext cx="5181600" cy="5238909"/>
          </a:xfrm>
        </p:spPr>
        <p:txBody>
          <a:bodyPr>
            <a:normAutofit fontScale="85000" lnSpcReduction="10000"/>
          </a:bodyPr>
          <a:lstStyle/>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Entering the Host Name URL into the device’s browser will take you to this Log In Page.  Either download and install the App, or click the SHARE button to proceed to use your device’s web browser to share.</a:t>
            </a:r>
          </a:p>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Be Aware that since you are sharing, your browser or OS will show a “not private” message.  This will be worded differently depending on the Browser you are using, but to continue you can click the Advanced button and then click the “proceed” link, as shown here. </a:t>
            </a:r>
          </a:p>
          <a:p>
            <a:pPr>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10;&#10;Description automatically generated">
            <a:extLst>
              <a:ext uri="{FF2B5EF4-FFF2-40B4-BE49-F238E27FC236}">
                <a16:creationId xmlns:a16="http://schemas.microsoft.com/office/drawing/2014/main" id="{AB2FE9FF-F34E-06C2-91B9-CE228F59B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635" y="69213"/>
            <a:ext cx="5795618" cy="3260035"/>
          </a:xfrm>
          <a:prstGeom prst="rect">
            <a:avLst/>
          </a:prstGeom>
        </p:spPr>
      </p:pic>
      <p:pic>
        <p:nvPicPr>
          <p:cNvPr id="7" name="Picture 6" descr="Graphical user interface, application, Word&#10;&#10;Description automatically generated">
            <a:extLst>
              <a:ext uri="{FF2B5EF4-FFF2-40B4-BE49-F238E27FC236}">
                <a16:creationId xmlns:a16="http://schemas.microsoft.com/office/drawing/2014/main" id="{15301EFC-135D-96F2-EC14-6FCFD5535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086" y="3429001"/>
            <a:ext cx="5795618" cy="3260035"/>
          </a:xfrm>
          <a:prstGeom prst="rect">
            <a:avLst/>
          </a:prstGeom>
        </p:spPr>
      </p:pic>
      <p:sp>
        <p:nvSpPr>
          <p:cNvPr id="13" name="Arrow: Right 12">
            <a:extLst>
              <a:ext uri="{FF2B5EF4-FFF2-40B4-BE49-F238E27FC236}">
                <a16:creationId xmlns:a16="http://schemas.microsoft.com/office/drawing/2014/main" id="{37F0DE20-F748-BE5E-67C2-8186A6F228BE}"/>
              </a:ext>
            </a:extLst>
          </p:cNvPr>
          <p:cNvSpPr/>
          <p:nvPr/>
        </p:nvSpPr>
        <p:spPr>
          <a:xfrm rot="19768859">
            <a:off x="5012237" y="749181"/>
            <a:ext cx="1890962" cy="125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16AB41A-771C-E409-212D-5287AAF6C35B}"/>
              </a:ext>
            </a:extLst>
          </p:cNvPr>
          <p:cNvSpPr/>
          <p:nvPr/>
        </p:nvSpPr>
        <p:spPr>
          <a:xfrm rot="611296">
            <a:off x="4942071" y="2229559"/>
            <a:ext cx="1278524" cy="16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3A77F65-1939-FC90-4991-96B10A71998A}"/>
              </a:ext>
            </a:extLst>
          </p:cNvPr>
          <p:cNvSpPr/>
          <p:nvPr/>
        </p:nvSpPr>
        <p:spPr>
          <a:xfrm rot="21144779">
            <a:off x="5090000" y="2824814"/>
            <a:ext cx="2522478" cy="148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1EAE69-F511-8B4A-6660-84F2C663AACB}"/>
              </a:ext>
            </a:extLst>
          </p:cNvPr>
          <p:cNvSpPr/>
          <p:nvPr/>
        </p:nvSpPr>
        <p:spPr>
          <a:xfrm>
            <a:off x="6550798" y="145411"/>
            <a:ext cx="1112578" cy="262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8462A54-A028-1F65-8EE2-19E44434086F}"/>
              </a:ext>
            </a:extLst>
          </p:cNvPr>
          <p:cNvSpPr/>
          <p:nvPr/>
        </p:nvSpPr>
        <p:spPr>
          <a:xfrm rot="207930">
            <a:off x="4937902" y="5074769"/>
            <a:ext cx="3326535" cy="116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F8C6921-94EA-1049-1FF6-360F00802E60}"/>
              </a:ext>
            </a:extLst>
          </p:cNvPr>
          <p:cNvSpPr/>
          <p:nvPr/>
        </p:nvSpPr>
        <p:spPr>
          <a:xfrm rot="359223">
            <a:off x="4733411" y="5516408"/>
            <a:ext cx="3490922" cy="97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56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EE731C2-BAB7-4886-731C-3036289EB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00450"/>
            <a:ext cx="5966761" cy="3356303"/>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EF7FA184-C9C5-CE49-85C4-3015E85E7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72697"/>
            <a:ext cx="5966761" cy="3356303"/>
          </a:xfrm>
          <a:prstGeom prst="rect">
            <a:avLst/>
          </a:prstGeom>
        </p:spPr>
      </p:pic>
      <p:sp>
        <p:nvSpPr>
          <p:cNvPr id="2" name="Title 1">
            <a:extLst>
              <a:ext uri="{FF2B5EF4-FFF2-40B4-BE49-F238E27FC236}">
                <a16:creationId xmlns:a16="http://schemas.microsoft.com/office/drawing/2014/main" id="{1DDAFCC0-0E8B-B6E4-D765-6C90793C82EE}"/>
              </a:ext>
            </a:extLst>
          </p:cNvPr>
          <p:cNvSpPr>
            <a:spLocks noGrp="1"/>
          </p:cNvSpPr>
          <p:nvPr>
            <p:ph type="title"/>
          </p:nvPr>
        </p:nvSpPr>
        <p:spPr>
          <a:xfrm>
            <a:off x="206432" y="2"/>
            <a:ext cx="10515600" cy="1325562"/>
          </a:xfrm>
        </p:spPr>
        <p:txBody>
          <a:bodyPr/>
          <a:lstStyle/>
          <a:p>
            <a:r>
              <a:rPr lang="en-US" b="1" dirty="0">
                <a:solidFill>
                  <a:srgbClr val="C00000"/>
                </a:solidFill>
                <a:latin typeface="Calibri Light"/>
                <a:ea typeface="Calibri Light"/>
                <a:cs typeface="Times New Roman"/>
              </a:rPr>
              <a:t>Step 3: </a:t>
            </a:r>
            <a:r>
              <a:rPr lang="en-US" sz="3600" b="1" dirty="0">
                <a:solidFill>
                  <a:srgbClr val="C00000"/>
                </a:solidFill>
                <a:latin typeface="Calibri Light"/>
                <a:ea typeface="Calibri Light"/>
                <a:cs typeface="Times New Roman"/>
              </a:rPr>
              <a:t>Connect And Share</a:t>
            </a:r>
          </a:p>
        </p:txBody>
      </p:sp>
      <p:sp>
        <p:nvSpPr>
          <p:cNvPr id="3" name="Content Placeholder 2">
            <a:extLst>
              <a:ext uri="{FF2B5EF4-FFF2-40B4-BE49-F238E27FC236}">
                <a16:creationId xmlns:a16="http://schemas.microsoft.com/office/drawing/2014/main" id="{2F29C5FC-4EE1-29FA-5D70-188DAF098ADE}"/>
              </a:ext>
            </a:extLst>
          </p:cNvPr>
          <p:cNvSpPr>
            <a:spLocks noGrp="1"/>
          </p:cNvSpPr>
          <p:nvPr>
            <p:ph sz="half" idx="1"/>
          </p:nvPr>
        </p:nvSpPr>
        <p:spPr>
          <a:xfrm>
            <a:off x="206432" y="937447"/>
            <a:ext cx="5181600" cy="5238909"/>
          </a:xfrm>
        </p:spPr>
        <p:txBody>
          <a:bodyPr>
            <a:normAutofit/>
          </a:bodyPr>
          <a:lstStyle/>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Now simply type in the CODE from the </a:t>
            </a:r>
            <a:r>
              <a:rPr lang="en-US" dirty="0" err="1">
                <a:latin typeface="Calibri" panose="020F0502020204030204" pitchFamily="34" charset="0"/>
                <a:ea typeface="Calibri" panose="020F0502020204030204" pitchFamily="34" charset="0"/>
                <a:cs typeface="Times New Roman" panose="02020603050405020304" pitchFamily="18" charset="0"/>
              </a:rPr>
              <a:t>ShareLink</a:t>
            </a:r>
            <a:r>
              <a:rPr lang="en-US" dirty="0">
                <a:latin typeface="Calibri" panose="020F0502020204030204" pitchFamily="34" charset="0"/>
                <a:ea typeface="Calibri" panose="020F0502020204030204" pitchFamily="34" charset="0"/>
                <a:cs typeface="Times New Roman" panose="02020603050405020304" pitchFamily="18" charset="0"/>
              </a:rPr>
              <a:t> screen on the projector (Page 3), followed by your own name and push CONNECT.</a:t>
            </a:r>
          </a:p>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Now on the following screen, select what window, screen or application you are wanting to share.  Then click the blue SHARE button to start sharing.</a:t>
            </a: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37F0DE20-F748-BE5E-67C2-8186A6F228BE}"/>
              </a:ext>
            </a:extLst>
          </p:cNvPr>
          <p:cNvSpPr/>
          <p:nvPr/>
        </p:nvSpPr>
        <p:spPr>
          <a:xfrm>
            <a:off x="4816754" y="1158122"/>
            <a:ext cx="3068973" cy="167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3A77F65-1939-FC90-4991-96B10A71998A}"/>
              </a:ext>
            </a:extLst>
          </p:cNvPr>
          <p:cNvSpPr/>
          <p:nvPr/>
        </p:nvSpPr>
        <p:spPr>
          <a:xfrm rot="21101435">
            <a:off x="4710465" y="2163119"/>
            <a:ext cx="3484958" cy="175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1EAE69-F511-8B4A-6660-84F2C663AACB}"/>
              </a:ext>
            </a:extLst>
          </p:cNvPr>
          <p:cNvSpPr/>
          <p:nvPr/>
        </p:nvSpPr>
        <p:spPr>
          <a:xfrm>
            <a:off x="8387700" y="1110408"/>
            <a:ext cx="1112578" cy="262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8462A54-A028-1F65-8EE2-19E44434086F}"/>
              </a:ext>
            </a:extLst>
          </p:cNvPr>
          <p:cNvSpPr/>
          <p:nvPr/>
        </p:nvSpPr>
        <p:spPr>
          <a:xfrm rot="207930">
            <a:off x="4718604" y="3785509"/>
            <a:ext cx="2874548" cy="169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F8C6921-94EA-1049-1FF6-360F00802E60}"/>
              </a:ext>
            </a:extLst>
          </p:cNvPr>
          <p:cNvSpPr/>
          <p:nvPr/>
        </p:nvSpPr>
        <p:spPr>
          <a:xfrm rot="676234">
            <a:off x="4897542" y="5640281"/>
            <a:ext cx="3504422" cy="199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97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2D7E-431A-9ABA-176E-EEEB4DDA372B}"/>
              </a:ext>
            </a:extLst>
          </p:cNvPr>
          <p:cNvSpPr>
            <a:spLocks noGrp="1"/>
          </p:cNvSpPr>
          <p:nvPr>
            <p:ph type="title"/>
          </p:nvPr>
        </p:nvSpPr>
        <p:spPr/>
        <p:txBody>
          <a:bodyPr/>
          <a:lstStyle/>
          <a:p>
            <a:r>
              <a:rPr lang="en-US" b="1" dirty="0">
                <a:solidFill>
                  <a:srgbClr val="C00000"/>
                </a:solidFill>
                <a:latin typeface="Calibri Light"/>
                <a:ea typeface="Calibri Light"/>
                <a:cs typeface="Times New Roman"/>
              </a:rPr>
              <a:t>Step 4: Share</a:t>
            </a:r>
          </a:p>
        </p:txBody>
      </p:sp>
      <p:sp>
        <p:nvSpPr>
          <p:cNvPr id="3" name="Content Placeholder 2">
            <a:extLst>
              <a:ext uri="{FF2B5EF4-FFF2-40B4-BE49-F238E27FC236}">
                <a16:creationId xmlns:a16="http://schemas.microsoft.com/office/drawing/2014/main" id="{CA57BDF9-26B3-2A7F-0E1E-6DE06C280FBF}"/>
              </a:ext>
            </a:extLst>
          </p:cNvPr>
          <p:cNvSpPr>
            <a:spLocks noGrp="1"/>
          </p:cNvSpPr>
          <p:nvPr>
            <p:ph sz="half" idx="1"/>
          </p:nvPr>
        </p:nvSpPr>
        <p:spPr/>
        <p:txBody>
          <a:bodyPr>
            <a:normAutofit lnSpcReduction="10000"/>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 should now be able to share what you want in the room wirelessly.</a:t>
            </a:r>
          </a:p>
          <a:p>
            <a:pPr>
              <a:lnSpc>
                <a:spcPct val="107000"/>
              </a:lnSpc>
              <a:spcBef>
                <a:spcPts val="0"/>
              </a:spcBef>
              <a:spcAft>
                <a:spcPts val="800"/>
              </a:spcAft>
            </a:pPr>
            <a:r>
              <a:rPr lang="en-US" dirty="0">
                <a:latin typeface="Calibri" panose="020F0502020204030204" pitchFamily="34" charset="0"/>
                <a:cs typeface="Times New Roman" panose="02020603050405020304" pitchFamily="18" charset="0"/>
              </a:rPr>
              <a:t>When you are finished, click the “stop sharing” button on your device’s App or Browser window.</a:t>
            </a:r>
          </a:p>
          <a:p>
            <a:pPr>
              <a:lnSpc>
                <a:spcPct val="107000"/>
              </a:lnSpc>
              <a:spcBef>
                <a:spcPts val="0"/>
              </a:spcBef>
              <a:spcAft>
                <a:spcPts val="800"/>
              </a:spcAft>
            </a:pPr>
            <a:endParaRPr lang="en-US" dirty="0">
              <a:latin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Calibri" panose="020F0502020204030204" pitchFamily="34" charset="0"/>
                <a:cs typeface="Times New Roman" panose="02020603050405020304" pitchFamily="18" charset="0"/>
              </a:rPr>
              <a:t>For additional assistance, please call #(209) 667-3171</a:t>
            </a:r>
            <a:endParaRPr lang="en-US" dirty="0"/>
          </a:p>
        </p:txBody>
      </p:sp>
      <p:pic>
        <p:nvPicPr>
          <p:cNvPr id="9" name="Picture 8" descr="A person giving a presentation&#10;&#10;Description automatically generated with medium confidence">
            <a:extLst>
              <a:ext uri="{FF2B5EF4-FFF2-40B4-BE49-F238E27FC236}">
                <a16:creationId xmlns:a16="http://schemas.microsoft.com/office/drawing/2014/main" id="{CFAB9386-87D2-0698-1E29-022A46245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366" y="1690693"/>
            <a:ext cx="5543933" cy="3695955"/>
          </a:xfrm>
          <a:prstGeom prst="rect">
            <a:avLst/>
          </a:prstGeom>
        </p:spPr>
      </p:pic>
    </p:spTree>
    <p:extLst>
      <p:ext uri="{BB962C8B-B14F-4D97-AF65-F5344CB8AC3E}">
        <p14:creationId xmlns:p14="http://schemas.microsoft.com/office/powerpoint/2010/main" val="40085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435</Words>
  <Application>Microsoft Office PowerPoint</Application>
  <PresentationFormat>Widescreen</PresentationFormat>
  <Paragraphs>34</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ShareLink Pro In Classrooms</vt:lpstr>
      <vt:lpstr>ShareLink Connects The Room Wirelessly</vt:lpstr>
      <vt:lpstr>Step 1: Log In</vt:lpstr>
      <vt:lpstr>Step 2: ShareLink Page</vt:lpstr>
      <vt:lpstr>Step 3: Connect And Share</vt:lpstr>
      <vt:lpstr>Step 4: Share</vt:lpstr>
    </vt:vector>
  </TitlesOfParts>
  <Company>CSU Stanislaus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 Anderson</dc:creator>
  <cp:lastModifiedBy>Tawn Anderson</cp:lastModifiedBy>
  <cp:revision>93</cp:revision>
  <dcterms:created xsi:type="dcterms:W3CDTF">2022-08-08T22:25:29Z</dcterms:created>
  <dcterms:modified xsi:type="dcterms:W3CDTF">2023-01-31T00:06:36Z</dcterms:modified>
</cp:coreProperties>
</file>