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9" r:id="rId1"/>
    <p:sldMasterId id="2147483700" r:id="rId2"/>
  </p:sldMasterIdLst>
  <p:notesMasterIdLst>
    <p:notesMasterId r:id="rId17"/>
  </p:notesMasterIdLst>
  <p:sldIdLst>
    <p:sldId id="262" r:id="rId3"/>
    <p:sldId id="302" r:id="rId4"/>
    <p:sldId id="263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00" r:id="rId16"/>
  </p:sldIdLst>
  <p:sldSz cx="9144000" cy="5143500" type="screen16x9"/>
  <p:notesSz cx="6858000" cy="9144000"/>
  <p:embeddedFontLst>
    <p:embeddedFont>
      <p:font typeface="Abel" panose="02000506030000020004" pitchFamily="2" charset="0"/>
      <p:regular r:id="rId18"/>
    </p:embeddedFont>
    <p:embeddedFont>
      <p:font typeface="Antic Slab" panose="020B0604020202020204" charset="0"/>
      <p:regular r:id="rId19"/>
    </p:embeddedFont>
    <p:embeddedFont>
      <p:font typeface="Changa One" panose="020B0604020202020204" charset="0"/>
      <p:regular r:id="rId20"/>
      <p:italic r:id="rId21"/>
    </p:embeddedFont>
    <p:embeddedFont>
      <p:font typeface="Chau Philomene One" panose="020B0604020202020204" charset="0"/>
      <p:regular r:id="rId22"/>
      <p:italic r:id="rId23"/>
    </p:embeddedFont>
    <p:embeddedFont>
      <p:font typeface="Didact Gothic" panose="020B0604020202020204" charset="0"/>
      <p:regular r:id="rId24"/>
    </p:embeddedFont>
    <p:embeddedFont>
      <p:font typeface="Graduate" panose="020B0604020202020204" charset="0"/>
      <p:regular r:id="rId25"/>
    </p:embeddedFont>
    <p:embeddedFont>
      <p:font typeface="Playfair Display Regular" panose="020B0604020202020204" charset="0"/>
      <p:bold r:id="rId26"/>
      <p:boldItalic r:id="rId27"/>
    </p:embeddedFont>
    <p:embeddedFont>
      <p:font typeface="Seaford Display" panose="00000500000000000000" pitchFamily="2" charset="0"/>
      <p:regular r:id="rId28"/>
      <p: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1.xml"/><Relationship Id="rId21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8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77fcb96688_2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1" name="Google Shape;791;g77fcb96688_21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0833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1394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7980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892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db8b6fd2aa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db8b6fd2aa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7144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9846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0273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3484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2245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069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7fcb96688_2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7fcb96688_2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574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-17150"/>
            <a:ext cx="9169430" cy="5157747"/>
            <a:chOff x="0" y="1775"/>
            <a:chExt cx="9169430" cy="5157747"/>
          </a:xfrm>
        </p:grpSpPr>
        <p:sp>
          <p:nvSpPr>
            <p:cNvPr id="10" name="Google Shape;10;p2"/>
            <p:cNvSpPr/>
            <p:nvPr/>
          </p:nvSpPr>
          <p:spPr>
            <a:xfrm>
              <a:off x="4725" y="4277"/>
              <a:ext cx="9157557" cy="5141055"/>
            </a:xfrm>
            <a:custGeom>
              <a:avLst/>
              <a:gdLst/>
              <a:ahLst/>
              <a:cxnLst/>
              <a:rect l="l" t="t" r="r" b="b"/>
              <a:pathLst>
                <a:path w="98835" h="55486" extrusionOk="0">
                  <a:moveTo>
                    <a:pt x="0" y="1"/>
                  </a:moveTo>
                  <a:lnTo>
                    <a:pt x="0" y="54841"/>
                  </a:lnTo>
                  <a:lnTo>
                    <a:pt x="2351" y="55485"/>
                  </a:lnTo>
                  <a:lnTo>
                    <a:pt x="98835" y="55485"/>
                  </a:lnTo>
                  <a:lnTo>
                    <a:pt x="98835" y="37624"/>
                  </a:lnTo>
                  <a:cubicBezTo>
                    <a:pt x="98340" y="37207"/>
                    <a:pt x="97811" y="36821"/>
                    <a:pt x="97249" y="36468"/>
                  </a:cubicBezTo>
                  <a:cubicBezTo>
                    <a:pt x="93936" y="34408"/>
                    <a:pt x="89786" y="33888"/>
                    <a:pt x="85780" y="33888"/>
                  </a:cubicBezTo>
                  <a:cubicBezTo>
                    <a:pt x="85636" y="33888"/>
                    <a:pt x="85492" y="33889"/>
                    <a:pt x="85348" y="33890"/>
                  </a:cubicBezTo>
                  <a:cubicBezTo>
                    <a:pt x="85020" y="33893"/>
                    <a:pt x="84687" y="33896"/>
                    <a:pt x="84351" y="33896"/>
                  </a:cubicBezTo>
                  <a:cubicBezTo>
                    <a:pt x="82241" y="33896"/>
                    <a:pt x="80035" y="33756"/>
                    <a:pt x="78591" y="32402"/>
                  </a:cubicBezTo>
                  <a:cubicBezTo>
                    <a:pt x="77192" y="31091"/>
                    <a:pt x="77002" y="29061"/>
                    <a:pt x="77087" y="27221"/>
                  </a:cubicBezTo>
                  <a:lnTo>
                    <a:pt x="77087" y="27221"/>
                  </a:lnTo>
                  <a:cubicBezTo>
                    <a:pt x="76533" y="27412"/>
                    <a:pt x="75916" y="27562"/>
                    <a:pt x="75317" y="27562"/>
                  </a:cubicBezTo>
                  <a:cubicBezTo>
                    <a:pt x="75032" y="27562"/>
                    <a:pt x="74752" y="27528"/>
                    <a:pt x="74484" y="27448"/>
                  </a:cubicBezTo>
                  <a:cubicBezTo>
                    <a:pt x="72183" y="29656"/>
                    <a:pt x="69301" y="31750"/>
                    <a:pt x="65998" y="31750"/>
                  </a:cubicBezTo>
                  <a:cubicBezTo>
                    <a:pt x="65946" y="31750"/>
                    <a:pt x="65893" y="31749"/>
                    <a:pt x="65840" y="31748"/>
                  </a:cubicBezTo>
                  <a:cubicBezTo>
                    <a:pt x="62747" y="31687"/>
                    <a:pt x="60042" y="29759"/>
                    <a:pt x="58094" y="27539"/>
                  </a:cubicBezTo>
                  <a:cubicBezTo>
                    <a:pt x="56142" y="25320"/>
                    <a:pt x="54702" y="22741"/>
                    <a:pt x="52662" y="20593"/>
                  </a:cubicBezTo>
                  <a:cubicBezTo>
                    <a:pt x="49055" y="16784"/>
                    <a:pt x="43571" y="14653"/>
                    <a:pt x="38113" y="14653"/>
                  </a:cubicBezTo>
                  <a:cubicBezTo>
                    <a:pt x="35992" y="14653"/>
                    <a:pt x="33874" y="14975"/>
                    <a:pt x="31873" y="15645"/>
                  </a:cubicBezTo>
                  <a:cubicBezTo>
                    <a:pt x="30116" y="16236"/>
                    <a:pt x="28341" y="17081"/>
                    <a:pt x="26506" y="17081"/>
                  </a:cubicBezTo>
                  <a:cubicBezTo>
                    <a:pt x="26256" y="17081"/>
                    <a:pt x="26005" y="17065"/>
                    <a:pt x="25753" y="17031"/>
                  </a:cubicBezTo>
                  <a:cubicBezTo>
                    <a:pt x="23364" y="16706"/>
                    <a:pt x="21599" y="14802"/>
                    <a:pt x="20406" y="12857"/>
                  </a:cubicBezTo>
                  <a:cubicBezTo>
                    <a:pt x="18691" y="10057"/>
                    <a:pt x="17675" y="6934"/>
                    <a:pt x="16028" y="4100"/>
                  </a:cubicBezTo>
                  <a:cubicBezTo>
                    <a:pt x="15174" y="2630"/>
                    <a:pt x="14140" y="1258"/>
                    <a:pt x="129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725" y="4275"/>
              <a:ext cx="9164705" cy="5141055"/>
            </a:xfrm>
            <a:custGeom>
              <a:avLst/>
              <a:gdLst/>
              <a:ahLst/>
              <a:cxnLst/>
              <a:rect l="l" t="t" r="r" b="b"/>
              <a:pathLst>
                <a:path w="98731" h="55486" extrusionOk="0">
                  <a:moveTo>
                    <a:pt x="0" y="1"/>
                  </a:moveTo>
                  <a:lnTo>
                    <a:pt x="0" y="55485"/>
                  </a:lnTo>
                  <a:lnTo>
                    <a:pt x="98730" y="55485"/>
                  </a:lnTo>
                  <a:lnTo>
                    <a:pt x="98730" y="43900"/>
                  </a:lnTo>
                  <a:cubicBezTo>
                    <a:pt x="98218" y="43218"/>
                    <a:pt x="97686" y="42551"/>
                    <a:pt x="97137" y="41893"/>
                  </a:cubicBezTo>
                  <a:cubicBezTo>
                    <a:pt x="95931" y="40453"/>
                    <a:pt x="94558" y="39020"/>
                    <a:pt x="92715" y="38387"/>
                  </a:cubicBezTo>
                  <a:cubicBezTo>
                    <a:pt x="91443" y="37948"/>
                    <a:pt x="90074" y="37931"/>
                    <a:pt x="88708" y="37931"/>
                  </a:cubicBezTo>
                  <a:cubicBezTo>
                    <a:pt x="88597" y="37931"/>
                    <a:pt x="88486" y="37931"/>
                    <a:pt x="88375" y="37931"/>
                  </a:cubicBezTo>
                  <a:cubicBezTo>
                    <a:pt x="88037" y="37931"/>
                    <a:pt x="87700" y="37930"/>
                    <a:pt x="87365" y="37922"/>
                  </a:cubicBezTo>
                  <a:cubicBezTo>
                    <a:pt x="85318" y="37868"/>
                    <a:pt x="83285" y="37533"/>
                    <a:pt x="81347" y="36926"/>
                  </a:cubicBezTo>
                  <a:cubicBezTo>
                    <a:pt x="79886" y="36472"/>
                    <a:pt x="78419" y="35818"/>
                    <a:pt x="77517" y="34663"/>
                  </a:cubicBezTo>
                  <a:cubicBezTo>
                    <a:pt x="76765" y="33697"/>
                    <a:pt x="76639" y="32178"/>
                    <a:pt x="76853" y="30478"/>
                  </a:cubicBezTo>
                  <a:lnTo>
                    <a:pt x="72794" y="29519"/>
                  </a:lnTo>
                  <a:cubicBezTo>
                    <a:pt x="71879" y="31524"/>
                    <a:pt x="70120" y="33588"/>
                    <a:pt x="67816" y="34045"/>
                  </a:cubicBezTo>
                  <a:cubicBezTo>
                    <a:pt x="67423" y="34123"/>
                    <a:pt x="67028" y="34160"/>
                    <a:pt x="66634" y="34160"/>
                  </a:cubicBezTo>
                  <a:cubicBezTo>
                    <a:pt x="64704" y="34160"/>
                    <a:pt x="62790" y="33286"/>
                    <a:pt x="61313" y="32090"/>
                  </a:cubicBezTo>
                  <a:cubicBezTo>
                    <a:pt x="59537" y="30650"/>
                    <a:pt x="58253" y="28773"/>
                    <a:pt x="56860" y="27007"/>
                  </a:cubicBezTo>
                  <a:cubicBezTo>
                    <a:pt x="53786" y="23114"/>
                    <a:pt x="49431" y="19387"/>
                    <a:pt x="44256" y="19387"/>
                  </a:cubicBezTo>
                  <a:cubicBezTo>
                    <a:pt x="44131" y="19387"/>
                    <a:pt x="44005" y="19389"/>
                    <a:pt x="43879" y="19394"/>
                  </a:cubicBezTo>
                  <a:cubicBezTo>
                    <a:pt x="41660" y="19471"/>
                    <a:pt x="39545" y="20244"/>
                    <a:pt x="37437" y="20902"/>
                  </a:cubicBezTo>
                  <a:cubicBezTo>
                    <a:pt x="34678" y="21762"/>
                    <a:pt x="31796" y="22442"/>
                    <a:pt x="28893" y="22442"/>
                  </a:cubicBezTo>
                  <a:cubicBezTo>
                    <a:pt x="28530" y="22442"/>
                    <a:pt x="28167" y="22432"/>
                    <a:pt x="27803" y="22409"/>
                  </a:cubicBezTo>
                  <a:cubicBezTo>
                    <a:pt x="24530" y="22209"/>
                    <a:pt x="21219" y="20969"/>
                    <a:pt x="19203" y="18576"/>
                  </a:cubicBezTo>
                  <a:cubicBezTo>
                    <a:pt x="17756" y="16856"/>
                    <a:pt x="17082" y="14697"/>
                    <a:pt x="16583" y="12566"/>
                  </a:cubicBezTo>
                  <a:cubicBezTo>
                    <a:pt x="15615" y="8415"/>
                    <a:pt x="15208" y="4155"/>
                    <a:pt x="14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0" y="256400"/>
              <a:ext cx="9164612" cy="4888941"/>
            </a:xfrm>
            <a:custGeom>
              <a:avLst/>
              <a:gdLst/>
              <a:ahLst/>
              <a:cxnLst/>
              <a:rect l="l" t="t" r="r" b="b"/>
              <a:pathLst>
                <a:path w="98730" h="52765" extrusionOk="0">
                  <a:moveTo>
                    <a:pt x="0" y="1"/>
                  </a:moveTo>
                  <a:lnTo>
                    <a:pt x="0" y="52764"/>
                  </a:lnTo>
                  <a:lnTo>
                    <a:pt x="98730" y="52764"/>
                  </a:lnTo>
                  <a:lnTo>
                    <a:pt x="98730" y="45411"/>
                  </a:lnTo>
                  <a:cubicBezTo>
                    <a:pt x="97124" y="44330"/>
                    <a:pt x="95419" y="43398"/>
                    <a:pt x="93572" y="42704"/>
                  </a:cubicBezTo>
                  <a:cubicBezTo>
                    <a:pt x="90600" y="41582"/>
                    <a:pt x="87382" y="41135"/>
                    <a:pt x="84369" y="40108"/>
                  </a:cubicBezTo>
                  <a:cubicBezTo>
                    <a:pt x="81357" y="39085"/>
                    <a:pt x="78402" y="37299"/>
                    <a:pt x="77250" y="34530"/>
                  </a:cubicBezTo>
                  <a:cubicBezTo>
                    <a:pt x="76772" y="33381"/>
                    <a:pt x="76765" y="30214"/>
                    <a:pt x="76708" y="27879"/>
                  </a:cubicBezTo>
                  <a:lnTo>
                    <a:pt x="72892" y="26964"/>
                  </a:lnTo>
                  <a:cubicBezTo>
                    <a:pt x="70137" y="32518"/>
                    <a:pt x="64992" y="34603"/>
                    <a:pt x="60972" y="34603"/>
                  </a:cubicBezTo>
                  <a:cubicBezTo>
                    <a:pt x="58899" y="34603"/>
                    <a:pt x="57126" y="34049"/>
                    <a:pt x="56132" y="33131"/>
                  </a:cubicBezTo>
                  <a:cubicBezTo>
                    <a:pt x="53214" y="30430"/>
                    <a:pt x="51409" y="26804"/>
                    <a:pt x="48328" y="24263"/>
                  </a:cubicBezTo>
                  <a:cubicBezTo>
                    <a:pt x="45634" y="22041"/>
                    <a:pt x="42022" y="20817"/>
                    <a:pt x="38417" y="20817"/>
                  </a:cubicBezTo>
                  <a:cubicBezTo>
                    <a:pt x="37360" y="20817"/>
                    <a:pt x="36304" y="20923"/>
                    <a:pt x="35272" y="21138"/>
                  </a:cubicBezTo>
                  <a:cubicBezTo>
                    <a:pt x="31694" y="21884"/>
                    <a:pt x="28566" y="23822"/>
                    <a:pt x="25201" y="25171"/>
                  </a:cubicBezTo>
                  <a:cubicBezTo>
                    <a:pt x="23232" y="25960"/>
                    <a:pt x="21028" y="26533"/>
                    <a:pt x="18903" y="26533"/>
                  </a:cubicBezTo>
                  <a:cubicBezTo>
                    <a:pt x="17396" y="26533"/>
                    <a:pt x="15929" y="26245"/>
                    <a:pt x="14612" y="25544"/>
                  </a:cubicBezTo>
                  <a:cubicBezTo>
                    <a:pt x="11572" y="23924"/>
                    <a:pt x="10197" y="20610"/>
                    <a:pt x="9027" y="17557"/>
                  </a:cubicBezTo>
                  <a:cubicBezTo>
                    <a:pt x="6757" y="11637"/>
                    <a:pt x="4378" y="5653"/>
                    <a:pt x="430" y="539"/>
                  </a:cubicBezTo>
                  <a:cubicBezTo>
                    <a:pt x="288" y="360"/>
                    <a:pt x="146" y="180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638508" y="1775"/>
              <a:ext cx="7530906" cy="1161801"/>
            </a:xfrm>
            <a:custGeom>
              <a:avLst/>
              <a:gdLst/>
              <a:ahLst/>
              <a:cxnLst/>
              <a:rect l="l" t="t" r="r" b="b"/>
              <a:pathLst>
                <a:path w="81279" h="12539" extrusionOk="0">
                  <a:moveTo>
                    <a:pt x="1" y="0"/>
                  </a:moveTo>
                  <a:cubicBezTo>
                    <a:pt x="1590" y="2759"/>
                    <a:pt x="4422" y="4907"/>
                    <a:pt x="7696" y="5713"/>
                  </a:cubicBezTo>
                  <a:cubicBezTo>
                    <a:pt x="8992" y="6033"/>
                    <a:pt x="10311" y="6152"/>
                    <a:pt x="11643" y="6152"/>
                  </a:cubicBezTo>
                  <a:cubicBezTo>
                    <a:pt x="14274" y="6152"/>
                    <a:pt x="16951" y="5688"/>
                    <a:pt x="19583" y="5398"/>
                  </a:cubicBezTo>
                  <a:cubicBezTo>
                    <a:pt x="21130" y="5228"/>
                    <a:pt x="22713" y="5129"/>
                    <a:pt x="24295" y="5129"/>
                  </a:cubicBezTo>
                  <a:cubicBezTo>
                    <a:pt x="29290" y="5129"/>
                    <a:pt x="34274" y="6118"/>
                    <a:pt x="38099" y="8980"/>
                  </a:cubicBezTo>
                  <a:cubicBezTo>
                    <a:pt x="39319" y="9892"/>
                    <a:pt x="40542" y="11037"/>
                    <a:pt x="42110" y="11091"/>
                  </a:cubicBezTo>
                  <a:cubicBezTo>
                    <a:pt x="42148" y="11093"/>
                    <a:pt x="42186" y="11093"/>
                    <a:pt x="42223" y="11093"/>
                  </a:cubicBezTo>
                  <a:cubicBezTo>
                    <a:pt x="42979" y="11093"/>
                    <a:pt x="43714" y="10841"/>
                    <a:pt x="44422" y="10590"/>
                  </a:cubicBezTo>
                  <a:cubicBezTo>
                    <a:pt x="47739" y="9424"/>
                    <a:pt x="51053" y="8255"/>
                    <a:pt x="54367" y="7089"/>
                  </a:cubicBezTo>
                  <a:cubicBezTo>
                    <a:pt x="55665" y="6632"/>
                    <a:pt x="56996" y="6168"/>
                    <a:pt x="58385" y="6140"/>
                  </a:cubicBezTo>
                  <a:cubicBezTo>
                    <a:pt x="58425" y="6139"/>
                    <a:pt x="58464" y="6139"/>
                    <a:pt x="58504" y="6139"/>
                  </a:cubicBezTo>
                  <a:cubicBezTo>
                    <a:pt x="61351" y="6139"/>
                    <a:pt x="63808" y="7925"/>
                    <a:pt x="66058" y="9556"/>
                  </a:cubicBezTo>
                  <a:cubicBezTo>
                    <a:pt x="68104" y="11040"/>
                    <a:pt x="70476" y="12538"/>
                    <a:pt x="73013" y="12538"/>
                  </a:cubicBezTo>
                  <a:cubicBezTo>
                    <a:pt x="73303" y="12538"/>
                    <a:pt x="73595" y="12518"/>
                    <a:pt x="73889" y="12477"/>
                  </a:cubicBezTo>
                  <a:cubicBezTo>
                    <a:pt x="76979" y="12047"/>
                    <a:pt x="78954" y="9441"/>
                    <a:pt x="81279" y="7408"/>
                  </a:cubicBezTo>
                  <a:lnTo>
                    <a:pt x="81279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00" y="4307284"/>
              <a:ext cx="9162237" cy="852239"/>
            </a:xfrm>
            <a:custGeom>
              <a:avLst/>
              <a:gdLst/>
              <a:ahLst/>
              <a:cxnLst/>
              <a:rect l="l" t="t" r="r" b="b"/>
              <a:pathLst>
                <a:path w="98731" h="13748" extrusionOk="0">
                  <a:moveTo>
                    <a:pt x="1" y="0"/>
                  </a:moveTo>
                  <a:lnTo>
                    <a:pt x="1" y="13748"/>
                  </a:lnTo>
                  <a:lnTo>
                    <a:pt x="98731" y="13748"/>
                  </a:lnTo>
                  <a:lnTo>
                    <a:pt x="98731" y="9736"/>
                  </a:lnTo>
                  <a:cubicBezTo>
                    <a:pt x="94506" y="8987"/>
                    <a:pt x="90710" y="6802"/>
                    <a:pt x="86915" y="4870"/>
                  </a:cubicBezTo>
                  <a:cubicBezTo>
                    <a:pt x="83335" y="3046"/>
                    <a:pt x="79401" y="1372"/>
                    <a:pt x="75372" y="1372"/>
                  </a:cubicBezTo>
                  <a:cubicBezTo>
                    <a:pt x="74798" y="1372"/>
                    <a:pt x="74223" y="1406"/>
                    <a:pt x="73646" y="1478"/>
                  </a:cubicBezTo>
                  <a:cubicBezTo>
                    <a:pt x="69097" y="2046"/>
                    <a:pt x="64934" y="4949"/>
                    <a:pt x="60450" y="4949"/>
                  </a:cubicBezTo>
                  <a:cubicBezTo>
                    <a:pt x="60044" y="4949"/>
                    <a:pt x="59635" y="4925"/>
                    <a:pt x="59223" y="4874"/>
                  </a:cubicBezTo>
                  <a:cubicBezTo>
                    <a:pt x="57336" y="4636"/>
                    <a:pt x="55595" y="3823"/>
                    <a:pt x="53856" y="3105"/>
                  </a:cubicBezTo>
                  <a:cubicBezTo>
                    <a:pt x="50286" y="1630"/>
                    <a:pt x="46378" y="493"/>
                    <a:pt x="42519" y="493"/>
                  </a:cubicBezTo>
                  <a:cubicBezTo>
                    <a:pt x="41060" y="493"/>
                    <a:pt x="39608" y="656"/>
                    <a:pt x="38183" y="1024"/>
                  </a:cubicBezTo>
                  <a:cubicBezTo>
                    <a:pt x="33467" y="2247"/>
                    <a:pt x="29573" y="5605"/>
                    <a:pt x="24752" y="6419"/>
                  </a:cubicBezTo>
                  <a:cubicBezTo>
                    <a:pt x="23948" y="6554"/>
                    <a:pt x="23149" y="6616"/>
                    <a:pt x="22353" y="6616"/>
                  </a:cubicBezTo>
                  <a:cubicBezTo>
                    <a:pt x="17105" y="6616"/>
                    <a:pt x="12032" y="3930"/>
                    <a:pt x="7032" y="2068"/>
                  </a:cubicBezTo>
                  <a:cubicBezTo>
                    <a:pt x="4749" y="1217"/>
                    <a:pt x="2397" y="526"/>
                    <a:pt x="1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716750" y="1816272"/>
            <a:ext cx="4995300" cy="212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A5C5C"/>
              </a:buClr>
              <a:buSzPts val="5200"/>
              <a:buNone/>
              <a:defRPr sz="62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716750" y="3877835"/>
            <a:ext cx="3580500" cy="4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11"/>
          <p:cNvGrpSpPr/>
          <p:nvPr/>
        </p:nvGrpSpPr>
        <p:grpSpPr>
          <a:xfrm>
            <a:off x="-6481" y="-15475"/>
            <a:ext cx="9152674" cy="5160384"/>
            <a:chOff x="-6481" y="-15475"/>
            <a:chExt cx="9152674" cy="5160384"/>
          </a:xfrm>
        </p:grpSpPr>
        <p:sp>
          <p:nvSpPr>
            <p:cNvPr id="80" name="Google Shape;80;p11"/>
            <p:cNvSpPr/>
            <p:nvPr/>
          </p:nvSpPr>
          <p:spPr>
            <a:xfrm>
              <a:off x="-648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1"/>
            <p:cNvSpPr/>
            <p:nvPr/>
          </p:nvSpPr>
          <p:spPr>
            <a:xfrm rot="10800000">
              <a:off x="4405951" y="-15475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1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1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11"/>
          <p:cNvSpPr txBox="1">
            <a:spLocks noGrp="1"/>
          </p:cNvSpPr>
          <p:nvPr>
            <p:ph type="title" hasCustomPrompt="1"/>
          </p:nvPr>
        </p:nvSpPr>
        <p:spPr>
          <a:xfrm>
            <a:off x="720750" y="1542175"/>
            <a:ext cx="7702500" cy="164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6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5" name="Google Shape;85;p11"/>
          <p:cNvSpPr txBox="1">
            <a:spLocks noGrp="1"/>
          </p:cNvSpPr>
          <p:nvPr>
            <p:ph type="body" idx="1"/>
          </p:nvPr>
        </p:nvSpPr>
        <p:spPr>
          <a:xfrm>
            <a:off x="720750" y="3046625"/>
            <a:ext cx="7702500" cy="5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1621900" y="4233800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BLANK_1">
    <p:bg>
      <p:bgPr>
        <a:solidFill>
          <a:schemeClr val="dk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 rot="10800000">
            <a:off x="706076" y="1791393"/>
            <a:ext cx="8438000" cy="3352107"/>
          </a:xfrm>
          <a:custGeom>
            <a:avLst/>
            <a:gdLst/>
            <a:ahLst/>
            <a:cxnLst/>
            <a:rect l="l" t="t" r="r" b="b"/>
            <a:pathLst>
              <a:path w="36540" h="14516" extrusionOk="0">
                <a:moveTo>
                  <a:pt x="0" y="1"/>
                </a:moveTo>
                <a:lnTo>
                  <a:pt x="0" y="12219"/>
                </a:lnTo>
                <a:cubicBezTo>
                  <a:pt x="299" y="12592"/>
                  <a:pt x="614" y="12945"/>
                  <a:pt x="964" y="13264"/>
                </a:cubicBezTo>
                <a:cubicBezTo>
                  <a:pt x="1754" y="13979"/>
                  <a:pt x="2783" y="14515"/>
                  <a:pt x="3837" y="14515"/>
                </a:cubicBezTo>
                <a:cubicBezTo>
                  <a:pt x="3984" y="14515"/>
                  <a:pt x="4132" y="14505"/>
                  <a:pt x="4280" y="14483"/>
                </a:cubicBezTo>
                <a:cubicBezTo>
                  <a:pt x="5422" y="14312"/>
                  <a:pt x="6354" y="13511"/>
                  <a:pt x="7216" y="12743"/>
                </a:cubicBezTo>
                <a:cubicBezTo>
                  <a:pt x="10311" y="9842"/>
                  <a:pt x="13930" y="5939"/>
                  <a:pt x="18327" y="5325"/>
                </a:cubicBezTo>
                <a:cubicBezTo>
                  <a:pt x="18388" y="5318"/>
                  <a:pt x="18451" y="5310"/>
                  <a:pt x="18509" y="5302"/>
                </a:cubicBezTo>
                <a:cubicBezTo>
                  <a:pt x="19339" y="5197"/>
                  <a:pt x="20174" y="5165"/>
                  <a:pt x="21011" y="5165"/>
                </a:cubicBezTo>
                <a:cubicBezTo>
                  <a:pt x="22281" y="5165"/>
                  <a:pt x="23555" y="5239"/>
                  <a:pt x="24824" y="5243"/>
                </a:cubicBezTo>
                <a:cubicBezTo>
                  <a:pt x="24846" y="5243"/>
                  <a:pt x="24869" y="5243"/>
                  <a:pt x="24891" y="5243"/>
                </a:cubicBezTo>
                <a:cubicBezTo>
                  <a:pt x="27171" y="5243"/>
                  <a:pt x="29477" y="5007"/>
                  <a:pt x="31608" y="4207"/>
                </a:cubicBezTo>
                <a:cubicBezTo>
                  <a:pt x="32753" y="3775"/>
                  <a:pt x="36497" y="1527"/>
                  <a:pt x="3653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 flipH="1">
            <a:off x="1049500" y="1459386"/>
            <a:ext cx="3298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2"/>
          </p:nvPr>
        </p:nvSpPr>
        <p:spPr>
          <a:xfrm flipH="1">
            <a:off x="1049500" y="1169163"/>
            <a:ext cx="32985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6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hasCustomPrompt="1"/>
          </p:nvPr>
        </p:nvSpPr>
        <p:spPr>
          <a:xfrm>
            <a:off x="1236700" y="537000"/>
            <a:ext cx="2924100" cy="67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26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3"/>
          </p:nvPr>
        </p:nvSpPr>
        <p:spPr>
          <a:xfrm flipH="1">
            <a:off x="1049500" y="3187361"/>
            <a:ext cx="3298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4"/>
          </p:nvPr>
        </p:nvSpPr>
        <p:spPr>
          <a:xfrm flipH="1">
            <a:off x="1049500" y="2897138"/>
            <a:ext cx="32985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6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5" hasCustomPrompt="1"/>
          </p:nvPr>
        </p:nvSpPr>
        <p:spPr>
          <a:xfrm>
            <a:off x="1236700" y="2264975"/>
            <a:ext cx="2924100" cy="67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26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6"/>
          </p:nvPr>
        </p:nvSpPr>
        <p:spPr>
          <a:xfrm flipH="1">
            <a:off x="4796000" y="2290810"/>
            <a:ext cx="3298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subTitle" idx="7"/>
          </p:nvPr>
        </p:nvSpPr>
        <p:spPr>
          <a:xfrm flipH="1">
            <a:off x="4796000" y="2000587"/>
            <a:ext cx="32985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6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title" idx="8" hasCustomPrompt="1"/>
          </p:nvPr>
        </p:nvSpPr>
        <p:spPr>
          <a:xfrm>
            <a:off x="4983200" y="1377675"/>
            <a:ext cx="2924100" cy="67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26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9" name="Google Shape;99;p13"/>
          <p:cNvSpPr txBox="1">
            <a:spLocks noGrp="1"/>
          </p:cNvSpPr>
          <p:nvPr>
            <p:ph type="subTitle" idx="9"/>
          </p:nvPr>
        </p:nvSpPr>
        <p:spPr>
          <a:xfrm flipH="1">
            <a:off x="4796000" y="4018511"/>
            <a:ext cx="3298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ubTitle" idx="13"/>
          </p:nvPr>
        </p:nvSpPr>
        <p:spPr>
          <a:xfrm flipH="1">
            <a:off x="4796000" y="3728288"/>
            <a:ext cx="32985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6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title" idx="14" hasCustomPrompt="1"/>
          </p:nvPr>
        </p:nvSpPr>
        <p:spPr>
          <a:xfrm>
            <a:off x="4983200" y="3096125"/>
            <a:ext cx="2924100" cy="67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26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02" name="Google Shape;102;p13"/>
          <p:cNvSpPr/>
          <p:nvPr/>
        </p:nvSpPr>
        <p:spPr>
          <a:xfrm>
            <a:off x="278175" y="794050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8423275" y="3232450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APTION_ONLY_1">
    <p:bg>
      <p:bgPr>
        <a:solidFill>
          <a:schemeClr val="dk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 rot="10800000">
            <a:off x="720726" y="1791393"/>
            <a:ext cx="8438000" cy="3352107"/>
          </a:xfrm>
          <a:custGeom>
            <a:avLst/>
            <a:gdLst/>
            <a:ahLst/>
            <a:cxnLst/>
            <a:rect l="l" t="t" r="r" b="b"/>
            <a:pathLst>
              <a:path w="36540" h="14516" extrusionOk="0">
                <a:moveTo>
                  <a:pt x="0" y="1"/>
                </a:moveTo>
                <a:lnTo>
                  <a:pt x="0" y="12219"/>
                </a:lnTo>
                <a:cubicBezTo>
                  <a:pt x="299" y="12592"/>
                  <a:pt x="614" y="12945"/>
                  <a:pt x="964" y="13264"/>
                </a:cubicBezTo>
                <a:cubicBezTo>
                  <a:pt x="1754" y="13979"/>
                  <a:pt x="2783" y="14515"/>
                  <a:pt x="3837" y="14515"/>
                </a:cubicBezTo>
                <a:cubicBezTo>
                  <a:pt x="3984" y="14515"/>
                  <a:pt x="4132" y="14505"/>
                  <a:pt x="4280" y="14483"/>
                </a:cubicBezTo>
                <a:cubicBezTo>
                  <a:pt x="5422" y="14312"/>
                  <a:pt x="6354" y="13511"/>
                  <a:pt x="7216" y="12743"/>
                </a:cubicBezTo>
                <a:cubicBezTo>
                  <a:pt x="10311" y="9842"/>
                  <a:pt x="13930" y="5939"/>
                  <a:pt x="18327" y="5325"/>
                </a:cubicBezTo>
                <a:cubicBezTo>
                  <a:pt x="18388" y="5318"/>
                  <a:pt x="18451" y="5310"/>
                  <a:pt x="18509" y="5302"/>
                </a:cubicBezTo>
                <a:cubicBezTo>
                  <a:pt x="19339" y="5197"/>
                  <a:pt x="20174" y="5165"/>
                  <a:pt x="21011" y="5165"/>
                </a:cubicBezTo>
                <a:cubicBezTo>
                  <a:pt x="22281" y="5165"/>
                  <a:pt x="23555" y="5239"/>
                  <a:pt x="24824" y="5243"/>
                </a:cubicBezTo>
                <a:cubicBezTo>
                  <a:pt x="24846" y="5243"/>
                  <a:pt x="24869" y="5243"/>
                  <a:pt x="24891" y="5243"/>
                </a:cubicBezTo>
                <a:cubicBezTo>
                  <a:pt x="27171" y="5243"/>
                  <a:pt x="29477" y="5007"/>
                  <a:pt x="31608" y="4207"/>
                </a:cubicBezTo>
                <a:cubicBezTo>
                  <a:pt x="32753" y="3775"/>
                  <a:pt x="36497" y="1527"/>
                  <a:pt x="3653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7" name="Google Shape;107;p14"/>
          <p:cNvGrpSpPr/>
          <p:nvPr/>
        </p:nvGrpSpPr>
        <p:grpSpPr>
          <a:xfrm>
            <a:off x="412650" y="572875"/>
            <a:ext cx="8527375" cy="921250"/>
            <a:chOff x="412650" y="572875"/>
            <a:chExt cx="8527375" cy="921250"/>
          </a:xfrm>
        </p:grpSpPr>
        <p:sp>
          <p:nvSpPr>
            <p:cNvPr id="108" name="Google Shape;108;p14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1">
  <p:cSld name="BLANK_1_1_1_1_2">
    <p:bg>
      <p:bgPr>
        <a:solidFill>
          <a:schemeClr val="dk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15"/>
          <p:cNvGrpSpPr/>
          <p:nvPr/>
        </p:nvGrpSpPr>
        <p:grpSpPr>
          <a:xfrm>
            <a:off x="-6481" y="-15475"/>
            <a:ext cx="9152674" cy="5160384"/>
            <a:chOff x="-6481" y="-15475"/>
            <a:chExt cx="9152674" cy="5160384"/>
          </a:xfrm>
        </p:grpSpPr>
        <p:sp>
          <p:nvSpPr>
            <p:cNvPr id="112" name="Google Shape;112;p15"/>
            <p:cNvSpPr/>
            <p:nvPr/>
          </p:nvSpPr>
          <p:spPr>
            <a:xfrm>
              <a:off x="-648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 rot="10800000">
              <a:off x="4405951" y="-15475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15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">
    <p:bg>
      <p:bgPr>
        <a:solidFill>
          <a:schemeClr val="dk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6"/>
          <p:cNvGrpSpPr/>
          <p:nvPr/>
        </p:nvGrpSpPr>
        <p:grpSpPr>
          <a:xfrm>
            <a:off x="-9" y="-15475"/>
            <a:ext cx="9144002" cy="5160384"/>
            <a:chOff x="-9" y="-15475"/>
            <a:chExt cx="9144002" cy="5160384"/>
          </a:xfrm>
        </p:grpSpPr>
        <p:sp>
          <p:nvSpPr>
            <p:cNvPr id="119" name="Google Shape;119;p16"/>
            <p:cNvSpPr/>
            <p:nvPr/>
          </p:nvSpPr>
          <p:spPr>
            <a:xfrm flipH="1">
              <a:off x="440375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6"/>
            <p:cNvSpPr/>
            <p:nvPr/>
          </p:nvSpPr>
          <p:spPr>
            <a:xfrm rot="5400000">
              <a:off x="19656" y="-35139"/>
              <a:ext cx="2805530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" name="Google Shape;121;p16"/>
          <p:cNvSpPr txBox="1">
            <a:spLocks noGrp="1"/>
          </p:cNvSpPr>
          <p:nvPr>
            <p:ph type="subTitle" idx="1"/>
          </p:nvPr>
        </p:nvSpPr>
        <p:spPr>
          <a:xfrm flipH="1">
            <a:off x="720725" y="4137843"/>
            <a:ext cx="252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2"/>
          </p:nvPr>
        </p:nvSpPr>
        <p:spPr>
          <a:xfrm flipH="1">
            <a:off x="720850" y="3805553"/>
            <a:ext cx="25248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6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3"/>
          </p:nvPr>
        </p:nvSpPr>
        <p:spPr>
          <a:xfrm flipH="1">
            <a:off x="3309588" y="3204968"/>
            <a:ext cx="252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4"/>
          </p:nvPr>
        </p:nvSpPr>
        <p:spPr>
          <a:xfrm flipH="1">
            <a:off x="3309588" y="2871250"/>
            <a:ext cx="25248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3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subTitle" idx="5"/>
          </p:nvPr>
        </p:nvSpPr>
        <p:spPr>
          <a:xfrm flipH="1">
            <a:off x="5898425" y="4128318"/>
            <a:ext cx="252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6"/>
          </p:nvPr>
        </p:nvSpPr>
        <p:spPr>
          <a:xfrm flipH="1">
            <a:off x="5898425" y="3805553"/>
            <a:ext cx="2524800" cy="43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solidFill>
                  <a:schemeClr val="accent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hau Philomene One"/>
              <a:buNone/>
              <a:defRPr sz="2400"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127" name="Google Shape;127;p16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28" name="Google Shape;128;p16"/>
          <p:cNvGrpSpPr/>
          <p:nvPr/>
        </p:nvGrpSpPr>
        <p:grpSpPr>
          <a:xfrm>
            <a:off x="412650" y="572875"/>
            <a:ext cx="8527375" cy="921250"/>
            <a:chOff x="412650" y="572875"/>
            <a:chExt cx="8527375" cy="921250"/>
          </a:xfrm>
        </p:grpSpPr>
        <p:sp>
          <p:nvSpPr>
            <p:cNvPr id="129" name="Google Shape;129;p16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_3">
    <p:bg>
      <p:bgPr>
        <a:solidFill>
          <a:schemeClr val="dk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17"/>
          <p:cNvGrpSpPr/>
          <p:nvPr/>
        </p:nvGrpSpPr>
        <p:grpSpPr>
          <a:xfrm>
            <a:off x="-9" y="-15475"/>
            <a:ext cx="9144002" cy="5160384"/>
            <a:chOff x="-9" y="-15475"/>
            <a:chExt cx="9144002" cy="5160384"/>
          </a:xfrm>
        </p:grpSpPr>
        <p:sp>
          <p:nvSpPr>
            <p:cNvPr id="133" name="Google Shape;133;p17"/>
            <p:cNvSpPr/>
            <p:nvPr/>
          </p:nvSpPr>
          <p:spPr>
            <a:xfrm flipH="1">
              <a:off x="440375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7"/>
            <p:cNvSpPr/>
            <p:nvPr/>
          </p:nvSpPr>
          <p:spPr>
            <a:xfrm rot="5400000">
              <a:off x="19656" y="-35139"/>
              <a:ext cx="2805530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7"/>
          <p:cNvSpPr txBox="1">
            <a:spLocks noGrp="1"/>
          </p:cNvSpPr>
          <p:nvPr>
            <p:ph type="ctrTitle"/>
          </p:nvPr>
        </p:nvSpPr>
        <p:spPr>
          <a:xfrm>
            <a:off x="1379264" y="3256549"/>
            <a:ext cx="5061900" cy="40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2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subTitle" idx="1"/>
          </p:nvPr>
        </p:nvSpPr>
        <p:spPr>
          <a:xfrm>
            <a:off x="1379275" y="1944949"/>
            <a:ext cx="6503100" cy="121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grpSp>
        <p:nvGrpSpPr>
          <p:cNvPr id="137" name="Google Shape;137;p17"/>
          <p:cNvGrpSpPr/>
          <p:nvPr/>
        </p:nvGrpSpPr>
        <p:grpSpPr>
          <a:xfrm>
            <a:off x="412650" y="572875"/>
            <a:ext cx="8527375" cy="921250"/>
            <a:chOff x="412650" y="572875"/>
            <a:chExt cx="8527375" cy="921250"/>
          </a:xfrm>
        </p:grpSpPr>
        <p:sp>
          <p:nvSpPr>
            <p:cNvPr id="138" name="Google Shape;138;p17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7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" name="Google Shape;140;p17"/>
          <p:cNvSpPr/>
          <p:nvPr/>
        </p:nvSpPr>
        <p:spPr>
          <a:xfrm rot="10800000" flipH="1">
            <a:off x="888200" y="3814261"/>
            <a:ext cx="8541610" cy="1330639"/>
          </a:xfrm>
          <a:custGeom>
            <a:avLst/>
            <a:gdLst/>
            <a:ahLst/>
            <a:cxnLst/>
            <a:rect l="l" t="t" r="r" b="b"/>
            <a:pathLst>
              <a:path w="81279" h="12539" extrusionOk="0">
                <a:moveTo>
                  <a:pt x="1" y="0"/>
                </a:moveTo>
                <a:cubicBezTo>
                  <a:pt x="1590" y="2759"/>
                  <a:pt x="4422" y="4907"/>
                  <a:pt x="7696" y="5713"/>
                </a:cubicBezTo>
                <a:cubicBezTo>
                  <a:pt x="8992" y="6033"/>
                  <a:pt x="10311" y="6152"/>
                  <a:pt x="11643" y="6152"/>
                </a:cubicBezTo>
                <a:cubicBezTo>
                  <a:pt x="14274" y="6152"/>
                  <a:pt x="16951" y="5688"/>
                  <a:pt x="19583" y="5398"/>
                </a:cubicBezTo>
                <a:cubicBezTo>
                  <a:pt x="21130" y="5228"/>
                  <a:pt x="22713" y="5129"/>
                  <a:pt x="24295" y="5129"/>
                </a:cubicBezTo>
                <a:cubicBezTo>
                  <a:pt x="29290" y="5129"/>
                  <a:pt x="34274" y="6118"/>
                  <a:pt x="38099" y="8980"/>
                </a:cubicBezTo>
                <a:cubicBezTo>
                  <a:pt x="39319" y="9892"/>
                  <a:pt x="40542" y="11037"/>
                  <a:pt x="42110" y="11091"/>
                </a:cubicBezTo>
                <a:cubicBezTo>
                  <a:pt x="42148" y="11093"/>
                  <a:pt x="42186" y="11093"/>
                  <a:pt x="42223" y="11093"/>
                </a:cubicBezTo>
                <a:cubicBezTo>
                  <a:pt x="42979" y="11093"/>
                  <a:pt x="43714" y="10841"/>
                  <a:pt x="44422" y="10590"/>
                </a:cubicBezTo>
                <a:cubicBezTo>
                  <a:pt x="47739" y="9424"/>
                  <a:pt x="51053" y="8255"/>
                  <a:pt x="54367" y="7089"/>
                </a:cubicBezTo>
                <a:cubicBezTo>
                  <a:pt x="55665" y="6632"/>
                  <a:pt x="56996" y="6168"/>
                  <a:pt x="58385" y="6140"/>
                </a:cubicBezTo>
                <a:cubicBezTo>
                  <a:pt x="58425" y="6139"/>
                  <a:pt x="58464" y="6139"/>
                  <a:pt x="58504" y="6139"/>
                </a:cubicBezTo>
                <a:cubicBezTo>
                  <a:pt x="61351" y="6139"/>
                  <a:pt x="63808" y="7925"/>
                  <a:pt x="66058" y="9556"/>
                </a:cubicBezTo>
                <a:cubicBezTo>
                  <a:pt x="68104" y="11040"/>
                  <a:pt x="70476" y="12538"/>
                  <a:pt x="73013" y="12538"/>
                </a:cubicBezTo>
                <a:cubicBezTo>
                  <a:pt x="73303" y="12538"/>
                  <a:pt x="73595" y="12518"/>
                  <a:pt x="73889" y="12477"/>
                </a:cubicBezTo>
                <a:cubicBezTo>
                  <a:pt x="76979" y="12047"/>
                  <a:pt x="78954" y="9441"/>
                  <a:pt x="81279" y="7408"/>
                </a:cubicBezTo>
                <a:lnTo>
                  <a:pt x="81279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">
  <p:cSld name="BLANK_1_1_2">
    <p:bg>
      <p:bgPr>
        <a:solidFill>
          <a:schemeClr val="dk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8"/>
          <p:cNvGrpSpPr/>
          <p:nvPr/>
        </p:nvGrpSpPr>
        <p:grpSpPr>
          <a:xfrm>
            <a:off x="-9" y="-15475"/>
            <a:ext cx="9144002" cy="5160384"/>
            <a:chOff x="-9" y="-15475"/>
            <a:chExt cx="9144002" cy="5160384"/>
          </a:xfrm>
        </p:grpSpPr>
        <p:sp>
          <p:nvSpPr>
            <p:cNvPr id="143" name="Google Shape;143;p18"/>
            <p:cNvSpPr/>
            <p:nvPr/>
          </p:nvSpPr>
          <p:spPr>
            <a:xfrm flipH="1">
              <a:off x="440375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8"/>
            <p:cNvSpPr/>
            <p:nvPr/>
          </p:nvSpPr>
          <p:spPr>
            <a:xfrm rot="5400000">
              <a:off x="19656" y="-35139"/>
              <a:ext cx="2805530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" name="Google Shape;145;p18"/>
          <p:cNvSpPr txBox="1">
            <a:spLocks noGrp="1"/>
          </p:cNvSpPr>
          <p:nvPr>
            <p:ph type="ctrTitle"/>
          </p:nvPr>
        </p:nvSpPr>
        <p:spPr>
          <a:xfrm>
            <a:off x="716750" y="1792275"/>
            <a:ext cx="4342800" cy="212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A5C5C"/>
              </a:buClr>
              <a:buSzPts val="5200"/>
              <a:buNone/>
              <a:defRPr sz="62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1"/>
          </p:nvPr>
        </p:nvSpPr>
        <p:spPr>
          <a:xfrm>
            <a:off x="716750" y="3961400"/>
            <a:ext cx="4065600" cy="4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47" name="Google Shape;147;p18"/>
          <p:cNvGrpSpPr/>
          <p:nvPr/>
        </p:nvGrpSpPr>
        <p:grpSpPr>
          <a:xfrm>
            <a:off x="412650" y="572875"/>
            <a:ext cx="8527375" cy="921250"/>
            <a:chOff x="412650" y="572875"/>
            <a:chExt cx="8527375" cy="921250"/>
          </a:xfrm>
        </p:grpSpPr>
        <p:sp>
          <p:nvSpPr>
            <p:cNvPr id="148" name="Google Shape;148;p18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8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">
    <p:bg>
      <p:bgPr>
        <a:solidFill>
          <a:schemeClr val="dk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19"/>
          <p:cNvGrpSpPr/>
          <p:nvPr/>
        </p:nvGrpSpPr>
        <p:grpSpPr>
          <a:xfrm>
            <a:off x="-6481" y="-15475"/>
            <a:ext cx="9152674" cy="5160384"/>
            <a:chOff x="-6481" y="-15475"/>
            <a:chExt cx="9152674" cy="5160384"/>
          </a:xfrm>
        </p:grpSpPr>
        <p:sp>
          <p:nvSpPr>
            <p:cNvPr id="152" name="Google Shape;152;p19"/>
            <p:cNvSpPr/>
            <p:nvPr/>
          </p:nvSpPr>
          <p:spPr>
            <a:xfrm>
              <a:off x="-648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9"/>
            <p:cNvSpPr/>
            <p:nvPr/>
          </p:nvSpPr>
          <p:spPr>
            <a:xfrm rot="10800000">
              <a:off x="4405951" y="-15475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9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9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9"/>
          <p:cNvSpPr/>
          <p:nvPr/>
        </p:nvSpPr>
        <p:spPr>
          <a:xfrm>
            <a:off x="-6475" y="4288350"/>
            <a:ext cx="9171123" cy="852239"/>
          </a:xfrm>
          <a:custGeom>
            <a:avLst/>
            <a:gdLst/>
            <a:ahLst/>
            <a:cxnLst/>
            <a:rect l="l" t="t" r="r" b="b"/>
            <a:pathLst>
              <a:path w="98731" h="13748" extrusionOk="0">
                <a:moveTo>
                  <a:pt x="1" y="0"/>
                </a:moveTo>
                <a:lnTo>
                  <a:pt x="1" y="13748"/>
                </a:lnTo>
                <a:lnTo>
                  <a:pt x="98731" y="13748"/>
                </a:lnTo>
                <a:lnTo>
                  <a:pt x="98731" y="9736"/>
                </a:lnTo>
                <a:cubicBezTo>
                  <a:pt x="94506" y="8987"/>
                  <a:pt x="90710" y="6802"/>
                  <a:pt x="86915" y="4870"/>
                </a:cubicBezTo>
                <a:cubicBezTo>
                  <a:pt x="83335" y="3046"/>
                  <a:pt x="79401" y="1372"/>
                  <a:pt x="75372" y="1372"/>
                </a:cubicBezTo>
                <a:cubicBezTo>
                  <a:pt x="74798" y="1372"/>
                  <a:pt x="74223" y="1406"/>
                  <a:pt x="73646" y="1478"/>
                </a:cubicBezTo>
                <a:cubicBezTo>
                  <a:pt x="69097" y="2046"/>
                  <a:pt x="64934" y="4949"/>
                  <a:pt x="60450" y="4949"/>
                </a:cubicBezTo>
                <a:cubicBezTo>
                  <a:pt x="60044" y="4949"/>
                  <a:pt x="59635" y="4925"/>
                  <a:pt x="59223" y="4874"/>
                </a:cubicBezTo>
                <a:cubicBezTo>
                  <a:pt x="57336" y="4636"/>
                  <a:pt x="55595" y="3823"/>
                  <a:pt x="53856" y="3105"/>
                </a:cubicBezTo>
                <a:cubicBezTo>
                  <a:pt x="50286" y="1630"/>
                  <a:pt x="46378" y="493"/>
                  <a:pt x="42519" y="493"/>
                </a:cubicBezTo>
                <a:cubicBezTo>
                  <a:pt x="41060" y="493"/>
                  <a:pt x="39608" y="656"/>
                  <a:pt x="38183" y="1024"/>
                </a:cubicBezTo>
                <a:cubicBezTo>
                  <a:pt x="33467" y="2247"/>
                  <a:pt x="29573" y="5605"/>
                  <a:pt x="24752" y="6419"/>
                </a:cubicBezTo>
                <a:cubicBezTo>
                  <a:pt x="23948" y="6554"/>
                  <a:pt x="23149" y="6616"/>
                  <a:pt x="22353" y="6616"/>
                </a:cubicBezTo>
                <a:cubicBezTo>
                  <a:pt x="17105" y="6616"/>
                  <a:pt x="12032" y="3930"/>
                  <a:pt x="7032" y="2068"/>
                </a:cubicBezTo>
                <a:cubicBezTo>
                  <a:pt x="4749" y="1217"/>
                  <a:pt x="2397" y="526"/>
                  <a:pt x="1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9"/>
          <p:cNvSpPr txBox="1"/>
          <p:nvPr/>
        </p:nvSpPr>
        <p:spPr>
          <a:xfrm>
            <a:off x="716750" y="3470925"/>
            <a:ext cx="3391800" cy="5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324055"/>
                </a:solidFill>
                <a:latin typeface="Antic Slab"/>
                <a:ea typeface="Antic Slab"/>
                <a:cs typeface="Antic Slab"/>
                <a:sym typeface="Antic Slab"/>
              </a:rPr>
              <a:t>CREDITS</a:t>
            </a:r>
            <a:r>
              <a:rPr lang="en" sz="1200">
                <a:solidFill>
                  <a:srgbClr val="324055"/>
                </a:solidFill>
                <a:latin typeface="Antic Slab"/>
                <a:ea typeface="Antic Slab"/>
                <a:cs typeface="Antic Slab"/>
                <a:sym typeface="Antic Slab"/>
              </a:rPr>
              <a:t>: This presentation template was created by </a:t>
            </a:r>
            <a:r>
              <a:rPr lang="en" sz="1200" b="1">
                <a:solidFill>
                  <a:srgbClr val="324055"/>
                </a:solidFill>
                <a:uFill>
                  <a:noFill/>
                </a:uFill>
                <a:latin typeface="Antic Slab"/>
                <a:ea typeface="Antic Slab"/>
                <a:cs typeface="Antic Slab"/>
                <a:sym typeface="Antic Slab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rgbClr val="324055"/>
                </a:solidFill>
                <a:latin typeface="Antic Slab"/>
                <a:ea typeface="Antic Slab"/>
                <a:cs typeface="Antic Slab"/>
                <a:sym typeface="Antic Slab"/>
              </a:rPr>
              <a:t>, including icons by </a:t>
            </a:r>
            <a:r>
              <a:rPr lang="en" sz="1200" b="1">
                <a:solidFill>
                  <a:srgbClr val="324055"/>
                </a:solidFill>
                <a:uFill>
                  <a:noFill/>
                </a:uFill>
                <a:latin typeface="Antic Slab"/>
                <a:ea typeface="Antic Slab"/>
                <a:cs typeface="Antic Slab"/>
                <a:sym typeface="Antic Slab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rgbClr val="324055"/>
                </a:solidFill>
                <a:latin typeface="Antic Slab"/>
                <a:ea typeface="Antic Slab"/>
                <a:cs typeface="Antic Slab"/>
                <a:sym typeface="Antic Slab"/>
              </a:rPr>
              <a:t>, and infographics &amp; images by </a:t>
            </a:r>
            <a:r>
              <a:rPr lang="en" sz="1200" b="1">
                <a:solidFill>
                  <a:srgbClr val="324055"/>
                </a:solidFill>
                <a:uFill>
                  <a:noFill/>
                </a:uFill>
                <a:latin typeface="Antic Slab"/>
                <a:ea typeface="Antic Slab"/>
                <a:cs typeface="Antic Slab"/>
                <a:sym typeface="Antic Slab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rgbClr val="324055"/>
              </a:solidFill>
              <a:latin typeface="Antic Slab"/>
              <a:ea typeface="Antic Slab"/>
              <a:cs typeface="Antic Slab"/>
              <a:sym typeface="Antic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24055"/>
              </a:solidFill>
              <a:latin typeface="Antic Slab"/>
              <a:ea typeface="Antic Slab"/>
              <a:cs typeface="Antic Slab"/>
              <a:sym typeface="Antic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324055"/>
              </a:solidFill>
              <a:latin typeface="Antic Slab"/>
              <a:ea typeface="Antic Slab"/>
              <a:cs typeface="Antic Slab"/>
              <a:sym typeface="Antic Slab"/>
            </a:endParaRPr>
          </a:p>
        </p:txBody>
      </p:sp>
      <p:sp>
        <p:nvSpPr>
          <p:cNvPr id="158" name="Google Shape;158;p19"/>
          <p:cNvSpPr/>
          <p:nvPr/>
        </p:nvSpPr>
        <p:spPr>
          <a:xfrm>
            <a:off x="5658400" y="8249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9"/>
          <p:cNvSpPr/>
          <p:nvPr/>
        </p:nvSpPr>
        <p:spPr>
          <a:xfrm>
            <a:off x="4492875" y="2413250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ctrTitle"/>
          </p:nvPr>
        </p:nvSpPr>
        <p:spPr>
          <a:xfrm>
            <a:off x="716750" y="386123"/>
            <a:ext cx="4995300" cy="9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A5C5C"/>
              </a:buClr>
              <a:buSzPts val="5200"/>
              <a:buNone/>
              <a:defRPr sz="62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1"/>
          </p:nvPr>
        </p:nvSpPr>
        <p:spPr>
          <a:xfrm>
            <a:off x="716750" y="1835103"/>
            <a:ext cx="3580500" cy="14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">
    <p:bg>
      <p:bgPr>
        <a:solidFill>
          <a:schemeClr val="dk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20"/>
          <p:cNvGrpSpPr/>
          <p:nvPr/>
        </p:nvGrpSpPr>
        <p:grpSpPr>
          <a:xfrm>
            <a:off x="-6481" y="-15475"/>
            <a:ext cx="9152674" cy="5160384"/>
            <a:chOff x="-6481" y="-15475"/>
            <a:chExt cx="9152674" cy="5160384"/>
          </a:xfrm>
        </p:grpSpPr>
        <p:sp>
          <p:nvSpPr>
            <p:cNvPr id="164" name="Google Shape;164;p20"/>
            <p:cNvSpPr/>
            <p:nvPr/>
          </p:nvSpPr>
          <p:spPr>
            <a:xfrm>
              <a:off x="-648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0"/>
            <p:cNvSpPr/>
            <p:nvPr/>
          </p:nvSpPr>
          <p:spPr>
            <a:xfrm rot="10800000">
              <a:off x="4405951" y="-15475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0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0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 rot="10800000">
            <a:off x="720726" y="1791393"/>
            <a:ext cx="8438000" cy="3352107"/>
          </a:xfrm>
          <a:custGeom>
            <a:avLst/>
            <a:gdLst/>
            <a:ahLst/>
            <a:cxnLst/>
            <a:rect l="l" t="t" r="r" b="b"/>
            <a:pathLst>
              <a:path w="36540" h="14516" extrusionOk="0">
                <a:moveTo>
                  <a:pt x="0" y="1"/>
                </a:moveTo>
                <a:lnTo>
                  <a:pt x="0" y="12219"/>
                </a:lnTo>
                <a:cubicBezTo>
                  <a:pt x="299" y="12592"/>
                  <a:pt x="614" y="12945"/>
                  <a:pt x="964" y="13264"/>
                </a:cubicBezTo>
                <a:cubicBezTo>
                  <a:pt x="1754" y="13979"/>
                  <a:pt x="2783" y="14515"/>
                  <a:pt x="3837" y="14515"/>
                </a:cubicBezTo>
                <a:cubicBezTo>
                  <a:pt x="3984" y="14515"/>
                  <a:pt x="4132" y="14505"/>
                  <a:pt x="4280" y="14483"/>
                </a:cubicBezTo>
                <a:cubicBezTo>
                  <a:pt x="5422" y="14312"/>
                  <a:pt x="6354" y="13511"/>
                  <a:pt x="7216" y="12743"/>
                </a:cubicBezTo>
                <a:cubicBezTo>
                  <a:pt x="10311" y="9842"/>
                  <a:pt x="13930" y="5939"/>
                  <a:pt x="18327" y="5325"/>
                </a:cubicBezTo>
                <a:cubicBezTo>
                  <a:pt x="18388" y="5318"/>
                  <a:pt x="18451" y="5310"/>
                  <a:pt x="18509" y="5302"/>
                </a:cubicBezTo>
                <a:cubicBezTo>
                  <a:pt x="19339" y="5197"/>
                  <a:pt x="20174" y="5165"/>
                  <a:pt x="21011" y="5165"/>
                </a:cubicBezTo>
                <a:cubicBezTo>
                  <a:pt x="22281" y="5165"/>
                  <a:pt x="23555" y="5239"/>
                  <a:pt x="24824" y="5243"/>
                </a:cubicBezTo>
                <a:cubicBezTo>
                  <a:pt x="24846" y="5243"/>
                  <a:pt x="24869" y="5243"/>
                  <a:pt x="24891" y="5243"/>
                </a:cubicBezTo>
                <a:cubicBezTo>
                  <a:pt x="27171" y="5243"/>
                  <a:pt x="29477" y="5007"/>
                  <a:pt x="31608" y="4207"/>
                </a:cubicBezTo>
                <a:cubicBezTo>
                  <a:pt x="32753" y="3775"/>
                  <a:pt x="36497" y="1527"/>
                  <a:pt x="3653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3"/>
          <p:cNvGrpSpPr/>
          <p:nvPr/>
        </p:nvGrpSpPr>
        <p:grpSpPr>
          <a:xfrm>
            <a:off x="412650" y="572875"/>
            <a:ext cx="8527375" cy="921250"/>
            <a:chOff x="412650" y="572875"/>
            <a:chExt cx="8527375" cy="921250"/>
          </a:xfrm>
        </p:grpSpPr>
        <p:sp>
          <p:nvSpPr>
            <p:cNvPr id="20" name="Google Shape;20;p3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106925" y="1462923"/>
            <a:ext cx="3317100" cy="68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106925" y="3016287"/>
            <a:ext cx="3317100" cy="13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">
    <p:bg>
      <p:bgPr>
        <a:solidFill>
          <a:schemeClr val="dk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/>
          <p:nvPr/>
        </p:nvSpPr>
        <p:spPr>
          <a:xfrm flipH="1">
            <a:off x="4403751" y="2300050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1"/>
          <p:cNvSpPr/>
          <p:nvPr/>
        </p:nvSpPr>
        <p:spPr>
          <a:xfrm rot="5400000">
            <a:off x="19656" y="-35139"/>
            <a:ext cx="2805530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1"/>
          <p:cNvSpPr/>
          <p:nvPr/>
        </p:nvSpPr>
        <p:spPr>
          <a:xfrm>
            <a:off x="8423225" y="117712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1"/>
          <p:cNvSpPr/>
          <p:nvPr/>
        </p:nvSpPr>
        <p:spPr>
          <a:xfrm>
            <a:off x="412650" y="5728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">
    <p:bg>
      <p:bgPr>
        <a:solidFill>
          <a:schemeClr val="dk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/>
          <p:nvPr/>
        </p:nvSpPr>
        <p:spPr>
          <a:xfrm rot="10800000" flipH="1">
            <a:off x="0" y="1791393"/>
            <a:ext cx="8438000" cy="3352107"/>
          </a:xfrm>
          <a:custGeom>
            <a:avLst/>
            <a:gdLst/>
            <a:ahLst/>
            <a:cxnLst/>
            <a:rect l="l" t="t" r="r" b="b"/>
            <a:pathLst>
              <a:path w="36540" h="14516" extrusionOk="0">
                <a:moveTo>
                  <a:pt x="0" y="1"/>
                </a:moveTo>
                <a:lnTo>
                  <a:pt x="0" y="12219"/>
                </a:lnTo>
                <a:cubicBezTo>
                  <a:pt x="299" y="12592"/>
                  <a:pt x="614" y="12945"/>
                  <a:pt x="964" y="13264"/>
                </a:cubicBezTo>
                <a:cubicBezTo>
                  <a:pt x="1754" y="13979"/>
                  <a:pt x="2783" y="14515"/>
                  <a:pt x="3837" y="14515"/>
                </a:cubicBezTo>
                <a:cubicBezTo>
                  <a:pt x="3984" y="14515"/>
                  <a:pt x="4132" y="14505"/>
                  <a:pt x="4280" y="14483"/>
                </a:cubicBezTo>
                <a:cubicBezTo>
                  <a:pt x="5422" y="14312"/>
                  <a:pt x="6354" y="13511"/>
                  <a:pt x="7216" y="12743"/>
                </a:cubicBezTo>
                <a:cubicBezTo>
                  <a:pt x="10311" y="9842"/>
                  <a:pt x="13930" y="5939"/>
                  <a:pt x="18327" y="5325"/>
                </a:cubicBezTo>
                <a:cubicBezTo>
                  <a:pt x="18388" y="5318"/>
                  <a:pt x="18451" y="5310"/>
                  <a:pt x="18509" y="5302"/>
                </a:cubicBezTo>
                <a:cubicBezTo>
                  <a:pt x="19339" y="5197"/>
                  <a:pt x="20174" y="5165"/>
                  <a:pt x="21011" y="5165"/>
                </a:cubicBezTo>
                <a:cubicBezTo>
                  <a:pt x="22281" y="5165"/>
                  <a:pt x="23555" y="5239"/>
                  <a:pt x="24824" y="5243"/>
                </a:cubicBezTo>
                <a:cubicBezTo>
                  <a:pt x="24846" y="5243"/>
                  <a:pt x="24869" y="5243"/>
                  <a:pt x="24891" y="5243"/>
                </a:cubicBezTo>
                <a:cubicBezTo>
                  <a:pt x="27171" y="5243"/>
                  <a:pt x="29477" y="5007"/>
                  <a:pt x="31608" y="4207"/>
                </a:cubicBezTo>
                <a:cubicBezTo>
                  <a:pt x="32753" y="3775"/>
                  <a:pt x="36497" y="1527"/>
                  <a:pt x="3653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2"/>
          <p:cNvSpPr/>
          <p:nvPr/>
        </p:nvSpPr>
        <p:spPr>
          <a:xfrm>
            <a:off x="412650" y="5728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2"/>
          <p:cNvSpPr/>
          <p:nvPr/>
        </p:nvSpPr>
        <p:spPr>
          <a:xfrm>
            <a:off x="8423225" y="117712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">
    <p:bg>
      <p:bgPr>
        <a:solidFill>
          <a:schemeClr val="dk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3"/>
          <p:cNvSpPr/>
          <p:nvPr/>
        </p:nvSpPr>
        <p:spPr>
          <a:xfrm rot="10800000">
            <a:off x="720726" y="1791393"/>
            <a:ext cx="8438000" cy="3352107"/>
          </a:xfrm>
          <a:custGeom>
            <a:avLst/>
            <a:gdLst/>
            <a:ahLst/>
            <a:cxnLst/>
            <a:rect l="l" t="t" r="r" b="b"/>
            <a:pathLst>
              <a:path w="36540" h="14516" extrusionOk="0">
                <a:moveTo>
                  <a:pt x="0" y="1"/>
                </a:moveTo>
                <a:lnTo>
                  <a:pt x="0" y="12219"/>
                </a:lnTo>
                <a:cubicBezTo>
                  <a:pt x="299" y="12592"/>
                  <a:pt x="614" y="12945"/>
                  <a:pt x="964" y="13264"/>
                </a:cubicBezTo>
                <a:cubicBezTo>
                  <a:pt x="1754" y="13979"/>
                  <a:pt x="2783" y="14515"/>
                  <a:pt x="3837" y="14515"/>
                </a:cubicBezTo>
                <a:cubicBezTo>
                  <a:pt x="3984" y="14515"/>
                  <a:pt x="4132" y="14505"/>
                  <a:pt x="4280" y="14483"/>
                </a:cubicBezTo>
                <a:cubicBezTo>
                  <a:pt x="5422" y="14312"/>
                  <a:pt x="6354" y="13511"/>
                  <a:pt x="7216" y="12743"/>
                </a:cubicBezTo>
                <a:cubicBezTo>
                  <a:pt x="10311" y="9842"/>
                  <a:pt x="13930" y="5939"/>
                  <a:pt x="18327" y="5325"/>
                </a:cubicBezTo>
                <a:cubicBezTo>
                  <a:pt x="18388" y="5318"/>
                  <a:pt x="18451" y="5310"/>
                  <a:pt x="18509" y="5302"/>
                </a:cubicBezTo>
                <a:cubicBezTo>
                  <a:pt x="19339" y="5197"/>
                  <a:pt x="20174" y="5165"/>
                  <a:pt x="21011" y="5165"/>
                </a:cubicBezTo>
                <a:cubicBezTo>
                  <a:pt x="22281" y="5165"/>
                  <a:pt x="23555" y="5239"/>
                  <a:pt x="24824" y="5243"/>
                </a:cubicBezTo>
                <a:cubicBezTo>
                  <a:pt x="24846" y="5243"/>
                  <a:pt x="24869" y="5243"/>
                  <a:pt x="24891" y="5243"/>
                </a:cubicBezTo>
                <a:cubicBezTo>
                  <a:pt x="27171" y="5243"/>
                  <a:pt x="29477" y="5007"/>
                  <a:pt x="31608" y="4207"/>
                </a:cubicBezTo>
                <a:cubicBezTo>
                  <a:pt x="32753" y="3775"/>
                  <a:pt x="36497" y="1527"/>
                  <a:pt x="3653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9" name="Google Shape;179;p23"/>
          <p:cNvGrpSpPr/>
          <p:nvPr/>
        </p:nvGrpSpPr>
        <p:grpSpPr>
          <a:xfrm>
            <a:off x="412650" y="572875"/>
            <a:ext cx="8527375" cy="921250"/>
            <a:chOff x="412650" y="572875"/>
            <a:chExt cx="8527375" cy="921250"/>
          </a:xfrm>
        </p:grpSpPr>
        <p:sp>
          <p:nvSpPr>
            <p:cNvPr id="180" name="Google Shape;180;p23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3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">
    <p:bg>
      <p:bgPr>
        <a:solidFill>
          <a:schemeClr val="dk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1">
  <p:cSld name="BLANK_1_1_1_1_1_1_1_1_1">
    <p:bg>
      <p:bgPr>
        <a:solidFill>
          <a:schemeClr val="dk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/>
          <p:nvPr/>
        </p:nvSpPr>
        <p:spPr>
          <a:xfrm rot="10800000">
            <a:off x="5121185" y="-9"/>
            <a:ext cx="4033672" cy="2420825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4166" y="1305709"/>
            <a:ext cx="6394750" cy="3837805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5"/>
          <p:cNvSpPr/>
          <p:nvPr/>
        </p:nvSpPr>
        <p:spPr>
          <a:xfrm rot="925081">
            <a:off x="4391419" y="4308337"/>
            <a:ext cx="328646" cy="341293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title"/>
          </p:nvPr>
        </p:nvSpPr>
        <p:spPr>
          <a:xfrm>
            <a:off x="2824251" y="1011550"/>
            <a:ext cx="3487200" cy="7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1"/>
          </p:nvPr>
        </p:nvSpPr>
        <p:spPr>
          <a:xfrm>
            <a:off x="3712851" y="1717153"/>
            <a:ext cx="1710000" cy="3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2"/>
          </p:nvPr>
        </p:nvSpPr>
        <p:spPr>
          <a:xfrm>
            <a:off x="2464701" y="2163076"/>
            <a:ext cx="42063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3000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3"/>
          </p:nvPr>
        </p:nvSpPr>
        <p:spPr>
          <a:xfrm>
            <a:off x="1801350" y="2870577"/>
            <a:ext cx="55413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4"/>
          </p:nvPr>
        </p:nvSpPr>
        <p:spPr>
          <a:xfrm>
            <a:off x="2152875" y="4175125"/>
            <a:ext cx="1710000" cy="2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5"/>
          </p:nvPr>
        </p:nvSpPr>
        <p:spPr>
          <a:xfrm>
            <a:off x="5286809" y="4176925"/>
            <a:ext cx="1710000" cy="24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6"/>
          </p:nvPr>
        </p:nvSpPr>
        <p:spPr>
          <a:xfrm>
            <a:off x="2093463" y="4487594"/>
            <a:ext cx="1828800" cy="3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94" name="Google Shape;194;p25"/>
          <p:cNvSpPr txBox="1">
            <a:spLocks noGrp="1"/>
          </p:cNvSpPr>
          <p:nvPr>
            <p:ph type="subTitle" idx="7"/>
          </p:nvPr>
        </p:nvSpPr>
        <p:spPr>
          <a:xfrm>
            <a:off x="5221366" y="4490243"/>
            <a:ext cx="1828800" cy="3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cxnSp>
        <p:nvCxnSpPr>
          <p:cNvPr id="195" name="Google Shape;195;p25"/>
          <p:cNvCxnSpPr/>
          <p:nvPr/>
        </p:nvCxnSpPr>
        <p:spPr>
          <a:xfrm>
            <a:off x="2370300" y="2823412"/>
            <a:ext cx="44031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96" name="Google Shape;196;p25"/>
          <p:cNvGrpSpPr/>
          <p:nvPr/>
        </p:nvGrpSpPr>
        <p:grpSpPr>
          <a:xfrm>
            <a:off x="529683" y="1383971"/>
            <a:ext cx="1630811" cy="3247574"/>
            <a:chOff x="739483" y="1383971"/>
            <a:chExt cx="1630811" cy="3247574"/>
          </a:xfrm>
        </p:grpSpPr>
        <p:grpSp>
          <p:nvGrpSpPr>
            <p:cNvPr id="197" name="Google Shape;197;p25"/>
            <p:cNvGrpSpPr/>
            <p:nvPr/>
          </p:nvGrpSpPr>
          <p:grpSpPr>
            <a:xfrm>
              <a:off x="1565386" y="1383971"/>
              <a:ext cx="804909" cy="694298"/>
              <a:chOff x="2524526" y="2571754"/>
              <a:chExt cx="519296" cy="447934"/>
            </a:xfrm>
          </p:grpSpPr>
          <p:sp>
            <p:nvSpPr>
              <p:cNvPr id="198" name="Google Shape;198;p25"/>
              <p:cNvSpPr/>
              <p:nvPr/>
            </p:nvSpPr>
            <p:spPr>
              <a:xfrm rot="976288" flipH="1">
                <a:off x="2546021" y="2816985"/>
                <a:ext cx="186808" cy="18014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105" extrusionOk="0">
                    <a:moveTo>
                      <a:pt x="4349" y="0"/>
                    </a:moveTo>
                    <a:cubicBezTo>
                      <a:pt x="2548" y="527"/>
                      <a:pt x="961" y="1764"/>
                      <a:pt x="1" y="3378"/>
                    </a:cubicBezTo>
                    <a:cubicBezTo>
                      <a:pt x="675" y="4402"/>
                      <a:pt x="1220" y="5349"/>
                      <a:pt x="1516" y="6104"/>
                    </a:cubicBezTo>
                    <a:cubicBezTo>
                      <a:pt x="2921" y="3219"/>
                      <a:pt x="5690" y="3073"/>
                      <a:pt x="6236" y="3073"/>
                    </a:cubicBezTo>
                    <a:cubicBezTo>
                      <a:pt x="6297" y="3073"/>
                      <a:pt x="6330" y="3074"/>
                      <a:pt x="6330" y="3074"/>
                    </a:cubicBezTo>
                    <a:cubicBezTo>
                      <a:pt x="6330" y="3074"/>
                      <a:pt x="5551" y="1798"/>
                      <a:pt x="434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25"/>
              <p:cNvSpPr/>
              <p:nvPr/>
            </p:nvSpPr>
            <p:spPr>
              <a:xfrm rot="976288" flipH="1">
                <a:off x="2535108" y="2898481"/>
                <a:ext cx="142076" cy="90645"/>
              </a:xfrm>
              <a:custGeom>
                <a:avLst/>
                <a:gdLst/>
                <a:ahLst/>
                <a:cxnLst/>
                <a:rect l="l" t="t" r="r" b="b"/>
                <a:pathLst>
                  <a:path w="4815" h="3072" extrusionOk="0">
                    <a:moveTo>
                      <a:pt x="4720" y="1"/>
                    </a:moveTo>
                    <a:cubicBezTo>
                      <a:pt x="4174" y="1"/>
                      <a:pt x="1405" y="147"/>
                      <a:pt x="0" y="3032"/>
                    </a:cubicBezTo>
                    <a:lnTo>
                      <a:pt x="0" y="3037"/>
                    </a:lnTo>
                    <a:cubicBezTo>
                      <a:pt x="0" y="3037"/>
                      <a:pt x="184" y="3072"/>
                      <a:pt x="488" y="3072"/>
                    </a:cubicBezTo>
                    <a:cubicBezTo>
                      <a:pt x="1425" y="3072"/>
                      <a:pt x="3505" y="2737"/>
                      <a:pt x="4814" y="2"/>
                    </a:cubicBezTo>
                    <a:cubicBezTo>
                      <a:pt x="4814" y="2"/>
                      <a:pt x="4781" y="1"/>
                      <a:pt x="472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25"/>
              <p:cNvSpPr/>
              <p:nvPr/>
            </p:nvSpPr>
            <p:spPr>
              <a:xfrm rot="976288" flipH="1">
                <a:off x="2616130" y="2809822"/>
                <a:ext cx="143167" cy="120182"/>
              </a:xfrm>
              <a:custGeom>
                <a:avLst/>
                <a:gdLst/>
                <a:ahLst/>
                <a:cxnLst/>
                <a:rect l="l" t="t" r="r" b="b"/>
                <a:pathLst>
                  <a:path w="4852" h="4073" extrusionOk="0">
                    <a:moveTo>
                      <a:pt x="4385" y="1"/>
                    </a:moveTo>
                    <a:cubicBezTo>
                      <a:pt x="4259" y="38"/>
                      <a:pt x="4137" y="86"/>
                      <a:pt x="4017" y="133"/>
                    </a:cubicBezTo>
                    <a:cubicBezTo>
                      <a:pt x="2411" y="787"/>
                      <a:pt x="1001" y="1910"/>
                      <a:pt x="0" y="3323"/>
                    </a:cubicBezTo>
                    <a:cubicBezTo>
                      <a:pt x="177" y="3576"/>
                      <a:pt x="344" y="3824"/>
                      <a:pt x="504" y="4073"/>
                    </a:cubicBezTo>
                    <a:cubicBezTo>
                      <a:pt x="1464" y="2459"/>
                      <a:pt x="3051" y="1222"/>
                      <a:pt x="4852" y="695"/>
                    </a:cubicBezTo>
                    <a:cubicBezTo>
                      <a:pt x="4702" y="474"/>
                      <a:pt x="4545" y="242"/>
                      <a:pt x="4385" y="1"/>
                    </a:cubicBezTo>
                    <a:close/>
                  </a:path>
                </a:pathLst>
              </a:custGeom>
              <a:solidFill>
                <a:srgbClr val="ADAD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25"/>
              <p:cNvSpPr/>
              <p:nvPr/>
            </p:nvSpPr>
            <p:spPr>
              <a:xfrm rot="976288" flipH="1">
                <a:off x="2635188" y="2788497"/>
                <a:ext cx="146620" cy="125788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4263" extrusionOk="0">
                    <a:moveTo>
                      <a:pt x="4319" y="0"/>
                    </a:moveTo>
                    <a:cubicBezTo>
                      <a:pt x="3767" y="228"/>
                      <a:pt x="3228" y="507"/>
                      <a:pt x="2725" y="834"/>
                    </a:cubicBezTo>
                    <a:cubicBezTo>
                      <a:pt x="2129" y="1218"/>
                      <a:pt x="1570" y="1668"/>
                      <a:pt x="1066" y="2169"/>
                    </a:cubicBezTo>
                    <a:cubicBezTo>
                      <a:pt x="675" y="2560"/>
                      <a:pt x="318" y="2986"/>
                      <a:pt x="1" y="3435"/>
                    </a:cubicBezTo>
                    <a:cubicBezTo>
                      <a:pt x="202" y="3711"/>
                      <a:pt x="396" y="3990"/>
                      <a:pt x="583" y="4262"/>
                    </a:cubicBezTo>
                    <a:cubicBezTo>
                      <a:pt x="1584" y="2849"/>
                      <a:pt x="2994" y="1726"/>
                      <a:pt x="4600" y="1072"/>
                    </a:cubicBezTo>
                    <a:cubicBezTo>
                      <a:pt x="4720" y="1025"/>
                      <a:pt x="4842" y="977"/>
                      <a:pt x="4968" y="940"/>
                    </a:cubicBezTo>
                    <a:cubicBezTo>
                      <a:pt x="4761" y="637"/>
                      <a:pt x="4546" y="323"/>
                      <a:pt x="4319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5"/>
              <p:cNvSpPr/>
              <p:nvPr/>
            </p:nvSpPr>
            <p:spPr>
              <a:xfrm rot="976288" flipH="1">
                <a:off x="2768906" y="2682928"/>
                <a:ext cx="203185" cy="250602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8493" extrusionOk="0">
                    <a:moveTo>
                      <a:pt x="1104" y="0"/>
                    </a:moveTo>
                    <a:lnTo>
                      <a:pt x="1104" y="0"/>
                    </a:lnTo>
                    <a:cubicBezTo>
                      <a:pt x="1217" y="256"/>
                      <a:pt x="1316" y="518"/>
                      <a:pt x="1390" y="787"/>
                    </a:cubicBezTo>
                    <a:cubicBezTo>
                      <a:pt x="1441" y="951"/>
                      <a:pt x="1482" y="1124"/>
                      <a:pt x="1459" y="1294"/>
                    </a:cubicBezTo>
                    <a:cubicBezTo>
                      <a:pt x="1435" y="1465"/>
                      <a:pt x="1333" y="1635"/>
                      <a:pt x="1169" y="1693"/>
                    </a:cubicBezTo>
                    <a:cubicBezTo>
                      <a:pt x="1126" y="1708"/>
                      <a:pt x="1082" y="1714"/>
                      <a:pt x="1037" y="1714"/>
                    </a:cubicBezTo>
                    <a:cubicBezTo>
                      <a:pt x="898" y="1714"/>
                      <a:pt x="756" y="1652"/>
                      <a:pt x="627" y="1591"/>
                    </a:cubicBezTo>
                    <a:cubicBezTo>
                      <a:pt x="409" y="1485"/>
                      <a:pt x="192" y="1380"/>
                      <a:pt x="1" y="1233"/>
                    </a:cubicBezTo>
                    <a:lnTo>
                      <a:pt x="1" y="1233"/>
                    </a:lnTo>
                    <a:lnTo>
                      <a:pt x="11" y="1281"/>
                    </a:lnTo>
                    <a:cubicBezTo>
                      <a:pt x="11" y="1281"/>
                      <a:pt x="3297" y="4996"/>
                      <a:pt x="5820" y="8492"/>
                    </a:cubicBezTo>
                    <a:cubicBezTo>
                      <a:pt x="6137" y="8043"/>
                      <a:pt x="6494" y="7617"/>
                      <a:pt x="6885" y="7226"/>
                    </a:cubicBezTo>
                    <a:cubicBezTo>
                      <a:pt x="5006" y="4781"/>
                      <a:pt x="3076" y="2373"/>
                      <a:pt x="110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25"/>
              <p:cNvSpPr/>
              <p:nvPr/>
            </p:nvSpPr>
            <p:spPr>
              <a:xfrm rot="976288" flipH="1">
                <a:off x="2871131" y="2618202"/>
                <a:ext cx="147535" cy="131188"/>
              </a:xfrm>
              <a:custGeom>
                <a:avLst/>
                <a:gdLst/>
                <a:ahLst/>
                <a:cxnLst/>
                <a:rect l="l" t="t" r="r" b="b"/>
                <a:pathLst>
                  <a:path w="5000" h="4446" extrusionOk="0">
                    <a:moveTo>
                      <a:pt x="1073" y="1"/>
                    </a:moveTo>
                    <a:lnTo>
                      <a:pt x="1073" y="1"/>
                    </a:lnTo>
                    <a:cubicBezTo>
                      <a:pt x="1233" y="689"/>
                      <a:pt x="944" y="1458"/>
                      <a:pt x="378" y="1884"/>
                    </a:cubicBezTo>
                    <a:cubicBezTo>
                      <a:pt x="263" y="1966"/>
                      <a:pt x="137" y="2040"/>
                      <a:pt x="1" y="2078"/>
                    </a:cubicBezTo>
                    <a:lnTo>
                      <a:pt x="297" y="3964"/>
                    </a:lnTo>
                    <a:cubicBezTo>
                      <a:pt x="488" y="4111"/>
                      <a:pt x="705" y="4216"/>
                      <a:pt x="923" y="4322"/>
                    </a:cubicBezTo>
                    <a:cubicBezTo>
                      <a:pt x="1052" y="4383"/>
                      <a:pt x="1194" y="4445"/>
                      <a:pt x="1333" y="4445"/>
                    </a:cubicBezTo>
                    <a:cubicBezTo>
                      <a:pt x="1378" y="4445"/>
                      <a:pt x="1422" y="4439"/>
                      <a:pt x="1465" y="4424"/>
                    </a:cubicBezTo>
                    <a:cubicBezTo>
                      <a:pt x="1629" y="4366"/>
                      <a:pt x="1731" y="4196"/>
                      <a:pt x="1755" y="4025"/>
                    </a:cubicBezTo>
                    <a:cubicBezTo>
                      <a:pt x="1778" y="3855"/>
                      <a:pt x="1737" y="3682"/>
                      <a:pt x="1686" y="3518"/>
                    </a:cubicBezTo>
                    <a:cubicBezTo>
                      <a:pt x="1612" y="3249"/>
                      <a:pt x="1513" y="2987"/>
                      <a:pt x="1400" y="2731"/>
                    </a:cubicBezTo>
                    <a:cubicBezTo>
                      <a:pt x="1366" y="2656"/>
                      <a:pt x="1332" y="2582"/>
                      <a:pt x="1294" y="2507"/>
                    </a:cubicBezTo>
                    <a:lnTo>
                      <a:pt x="1294" y="2507"/>
                    </a:lnTo>
                    <a:cubicBezTo>
                      <a:pt x="1638" y="2796"/>
                      <a:pt x="2009" y="3062"/>
                      <a:pt x="2398" y="3297"/>
                    </a:cubicBezTo>
                    <a:cubicBezTo>
                      <a:pt x="2589" y="3412"/>
                      <a:pt x="2786" y="3518"/>
                      <a:pt x="3004" y="3545"/>
                    </a:cubicBezTo>
                    <a:cubicBezTo>
                      <a:pt x="3036" y="3550"/>
                      <a:pt x="3068" y="3552"/>
                      <a:pt x="3101" y="3552"/>
                    </a:cubicBezTo>
                    <a:cubicBezTo>
                      <a:pt x="3293" y="3552"/>
                      <a:pt x="3488" y="3475"/>
                      <a:pt x="3590" y="3317"/>
                    </a:cubicBezTo>
                    <a:cubicBezTo>
                      <a:pt x="3712" y="3133"/>
                      <a:pt x="3685" y="2888"/>
                      <a:pt x="3644" y="2670"/>
                    </a:cubicBezTo>
                    <a:cubicBezTo>
                      <a:pt x="3573" y="2306"/>
                      <a:pt x="3477" y="1945"/>
                      <a:pt x="3354" y="1594"/>
                    </a:cubicBezTo>
                    <a:lnTo>
                      <a:pt x="3354" y="1594"/>
                    </a:lnTo>
                    <a:cubicBezTo>
                      <a:pt x="3422" y="1645"/>
                      <a:pt x="3494" y="1696"/>
                      <a:pt x="3569" y="1741"/>
                    </a:cubicBezTo>
                    <a:cubicBezTo>
                      <a:pt x="3729" y="1843"/>
                      <a:pt x="3903" y="1925"/>
                      <a:pt x="4080" y="1986"/>
                    </a:cubicBezTo>
                    <a:cubicBezTo>
                      <a:pt x="4195" y="2023"/>
                      <a:pt x="4322" y="2051"/>
                      <a:pt x="4445" y="2051"/>
                    </a:cubicBezTo>
                    <a:cubicBezTo>
                      <a:pt x="4569" y="2051"/>
                      <a:pt x="4689" y="2022"/>
                      <a:pt x="4785" y="1945"/>
                    </a:cubicBezTo>
                    <a:cubicBezTo>
                      <a:pt x="4979" y="1785"/>
                      <a:pt x="4999" y="1489"/>
                      <a:pt x="4924" y="1243"/>
                    </a:cubicBezTo>
                    <a:cubicBezTo>
                      <a:pt x="4849" y="1012"/>
                      <a:pt x="4703" y="808"/>
                      <a:pt x="4611" y="583"/>
                    </a:cubicBezTo>
                    <a:lnTo>
                      <a:pt x="1073" y="1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25"/>
              <p:cNvSpPr/>
              <p:nvPr/>
            </p:nvSpPr>
            <p:spPr>
              <a:xfrm rot="976288" flipH="1">
                <a:off x="2990316" y="2631679"/>
                <a:ext cx="45146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2241" extrusionOk="0">
                    <a:moveTo>
                      <a:pt x="385" y="0"/>
                    </a:moveTo>
                    <a:lnTo>
                      <a:pt x="0" y="365"/>
                    </a:lnTo>
                    <a:lnTo>
                      <a:pt x="297" y="2241"/>
                    </a:lnTo>
                    <a:cubicBezTo>
                      <a:pt x="433" y="2203"/>
                      <a:pt x="559" y="2129"/>
                      <a:pt x="674" y="2047"/>
                    </a:cubicBezTo>
                    <a:cubicBezTo>
                      <a:pt x="1240" y="1621"/>
                      <a:pt x="1529" y="852"/>
                      <a:pt x="1369" y="164"/>
                    </a:cubicBezTo>
                    <a:lnTo>
                      <a:pt x="38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25"/>
              <p:cNvSpPr/>
              <p:nvPr/>
            </p:nvSpPr>
            <p:spPr>
              <a:xfrm rot="976288" flipH="1">
                <a:off x="2696433" y="2595381"/>
                <a:ext cx="202565" cy="237206"/>
              </a:xfrm>
              <a:custGeom>
                <a:avLst/>
                <a:gdLst/>
                <a:ahLst/>
                <a:cxnLst/>
                <a:rect l="l" t="t" r="r" b="b"/>
                <a:pathLst>
                  <a:path w="6865" h="8039" extrusionOk="0">
                    <a:moveTo>
                      <a:pt x="1042" y="0"/>
                    </a:moveTo>
                    <a:cubicBezTo>
                      <a:pt x="1134" y="225"/>
                      <a:pt x="1280" y="429"/>
                      <a:pt x="1355" y="660"/>
                    </a:cubicBezTo>
                    <a:cubicBezTo>
                      <a:pt x="1430" y="906"/>
                      <a:pt x="1410" y="1202"/>
                      <a:pt x="1216" y="1362"/>
                    </a:cubicBezTo>
                    <a:cubicBezTo>
                      <a:pt x="1120" y="1439"/>
                      <a:pt x="1000" y="1468"/>
                      <a:pt x="876" y="1468"/>
                    </a:cubicBezTo>
                    <a:cubicBezTo>
                      <a:pt x="753" y="1468"/>
                      <a:pt x="626" y="1440"/>
                      <a:pt x="511" y="1403"/>
                    </a:cubicBezTo>
                    <a:cubicBezTo>
                      <a:pt x="334" y="1342"/>
                      <a:pt x="160" y="1260"/>
                      <a:pt x="0" y="1158"/>
                    </a:cubicBezTo>
                    <a:lnTo>
                      <a:pt x="0" y="1158"/>
                    </a:lnTo>
                    <a:cubicBezTo>
                      <a:pt x="1913" y="3316"/>
                      <a:pt x="3674" y="5612"/>
                      <a:pt x="5264" y="8022"/>
                    </a:cubicBezTo>
                    <a:lnTo>
                      <a:pt x="5271" y="8039"/>
                    </a:lnTo>
                    <a:cubicBezTo>
                      <a:pt x="5774" y="7712"/>
                      <a:pt x="6313" y="7433"/>
                      <a:pt x="6865" y="7205"/>
                    </a:cubicBezTo>
                    <a:cubicBezTo>
                      <a:pt x="5223" y="4839"/>
                      <a:pt x="3142" y="2050"/>
                      <a:pt x="1192" y="27"/>
                    </a:cubicBezTo>
                    <a:lnTo>
                      <a:pt x="104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25"/>
              <p:cNvSpPr/>
              <p:nvPr/>
            </p:nvSpPr>
            <p:spPr>
              <a:xfrm rot="976288" flipH="1">
                <a:off x="2731463" y="2639786"/>
                <a:ext cx="222689" cy="246796"/>
              </a:xfrm>
              <a:custGeom>
                <a:avLst/>
                <a:gdLst/>
                <a:ahLst/>
                <a:cxnLst/>
                <a:rect l="l" t="t" r="r" b="b"/>
                <a:pathLst>
                  <a:path w="7547" h="8364" extrusionOk="0">
                    <a:moveTo>
                      <a:pt x="2060" y="1"/>
                    </a:moveTo>
                    <a:cubicBezTo>
                      <a:pt x="2183" y="352"/>
                      <a:pt x="2279" y="713"/>
                      <a:pt x="2350" y="1077"/>
                    </a:cubicBezTo>
                    <a:cubicBezTo>
                      <a:pt x="2391" y="1295"/>
                      <a:pt x="2418" y="1540"/>
                      <a:pt x="2296" y="1724"/>
                    </a:cubicBezTo>
                    <a:cubicBezTo>
                      <a:pt x="2194" y="1882"/>
                      <a:pt x="1999" y="1959"/>
                      <a:pt x="1807" y="1959"/>
                    </a:cubicBezTo>
                    <a:cubicBezTo>
                      <a:pt x="1774" y="1959"/>
                      <a:pt x="1742" y="1957"/>
                      <a:pt x="1710" y="1952"/>
                    </a:cubicBezTo>
                    <a:cubicBezTo>
                      <a:pt x="1492" y="1925"/>
                      <a:pt x="1295" y="1819"/>
                      <a:pt x="1104" y="1704"/>
                    </a:cubicBezTo>
                    <a:cubicBezTo>
                      <a:pt x="715" y="1469"/>
                      <a:pt x="344" y="1203"/>
                      <a:pt x="0" y="914"/>
                    </a:cubicBezTo>
                    <a:lnTo>
                      <a:pt x="0" y="914"/>
                    </a:lnTo>
                    <a:cubicBezTo>
                      <a:pt x="38" y="989"/>
                      <a:pt x="72" y="1063"/>
                      <a:pt x="106" y="1138"/>
                    </a:cubicBezTo>
                    <a:cubicBezTo>
                      <a:pt x="2078" y="3511"/>
                      <a:pt x="4008" y="5919"/>
                      <a:pt x="5887" y="8364"/>
                    </a:cubicBezTo>
                    <a:cubicBezTo>
                      <a:pt x="6391" y="7863"/>
                      <a:pt x="6950" y="7413"/>
                      <a:pt x="7546" y="7029"/>
                    </a:cubicBezTo>
                    <a:lnTo>
                      <a:pt x="7539" y="7012"/>
                    </a:lnTo>
                    <a:cubicBezTo>
                      <a:pt x="5949" y="4602"/>
                      <a:pt x="4188" y="2306"/>
                      <a:pt x="2275" y="148"/>
                    </a:cubicBezTo>
                    <a:cubicBezTo>
                      <a:pt x="2200" y="103"/>
                      <a:pt x="2128" y="52"/>
                      <a:pt x="2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7" name="Google Shape;207;p25"/>
            <p:cNvSpPr/>
            <p:nvPr/>
          </p:nvSpPr>
          <p:spPr>
            <a:xfrm>
              <a:off x="739483" y="2078269"/>
              <a:ext cx="926629" cy="2553276"/>
            </a:xfrm>
            <a:custGeom>
              <a:avLst/>
              <a:gdLst/>
              <a:ahLst/>
              <a:cxnLst/>
              <a:rect l="l" t="t" r="r" b="b"/>
              <a:pathLst>
                <a:path w="23913" h="65891" extrusionOk="0">
                  <a:moveTo>
                    <a:pt x="20551" y="0"/>
                  </a:moveTo>
                  <a:cubicBezTo>
                    <a:pt x="12966" y="0"/>
                    <a:pt x="8314" y="24589"/>
                    <a:pt x="15509" y="22188"/>
                  </a:cubicBezTo>
                  <a:cubicBezTo>
                    <a:pt x="16386" y="21895"/>
                    <a:pt x="17039" y="19842"/>
                    <a:pt x="16181" y="19498"/>
                  </a:cubicBezTo>
                  <a:cubicBezTo>
                    <a:pt x="15018" y="19032"/>
                    <a:pt x="13706" y="19899"/>
                    <a:pt x="12483" y="20171"/>
                  </a:cubicBezTo>
                  <a:cubicBezTo>
                    <a:pt x="5655" y="21690"/>
                    <a:pt x="1444" y="30402"/>
                    <a:pt x="381" y="37316"/>
                  </a:cubicBezTo>
                  <a:cubicBezTo>
                    <a:pt x="-885" y="45548"/>
                    <a:pt x="1887" y="55294"/>
                    <a:pt x="7777" y="61184"/>
                  </a:cubicBezTo>
                  <a:cubicBezTo>
                    <a:pt x="11739" y="65146"/>
                    <a:pt x="18310" y="65891"/>
                    <a:pt x="23913" y="65891"/>
                  </a:cubicBezTo>
                </a:path>
              </a:pathLst>
            </a:custGeom>
            <a:noFill/>
            <a:ln w="9525" cap="flat" cmpd="sng">
              <a:solidFill>
                <a:schemeClr val="lt2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8" name="Google Shape;208;p25"/>
          <p:cNvGrpSpPr/>
          <p:nvPr/>
        </p:nvGrpSpPr>
        <p:grpSpPr>
          <a:xfrm>
            <a:off x="6983786" y="1383971"/>
            <a:ext cx="1630770" cy="3247574"/>
            <a:chOff x="6983786" y="1383971"/>
            <a:chExt cx="1630770" cy="3247574"/>
          </a:xfrm>
        </p:grpSpPr>
        <p:grpSp>
          <p:nvGrpSpPr>
            <p:cNvPr id="209" name="Google Shape;209;p25"/>
            <p:cNvGrpSpPr/>
            <p:nvPr/>
          </p:nvGrpSpPr>
          <p:grpSpPr>
            <a:xfrm flipH="1">
              <a:off x="6983786" y="1383971"/>
              <a:ext cx="804909" cy="694298"/>
              <a:chOff x="2524526" y="2571754"/>
              <a:chExt cx="519296" cy="447934"/>
            </a:xfrm>
          </p:grpSpPr>
          <p:sp>
            <p:nvSpPr>
              <p:cNvPr id="210" name="Google Shape;210;p25"/>
              <p:cNvSpPr/>
              <p:nvPr/>
            </p:nvSpPr>
            <p:spPr>
              <a:xfrm rot="976288" flipH="1">
                <a:off x="2546021" y="2816985"/>
                <a:ext cx="186808" cy="180140"/>
              </a:xfrm>
              <a:custGeom>
                <a:avLst/>
                <a:gdLst/>
                <a:ahLst/>
                <a:cxnLst/>
                <a:rect l="l" t="t" r="r" b="b"/>
                <a:pathLst>
                  <a:path w="6331" h="6105" extrusionOk="0">
                    <a:moveTo>
                      <a:pt x="4349" y="0"/>
                    </a:moveTo>
                    <a:cubicBezTo>
                      <a:pt x="2548" y="527"/>
                      <a:pt x="961" y="1764"/>
                      <a:pt x="1" y="3378"/>
                    </a:cubicBezTo>
                    <a:cubicBezTo>
                      <a:pt x="675" y="4402"/>
                      <a:pt x="1220" y="5349"/>
                      <a:pt x="1516" y="6104"/>
                    </a:cubicBezTo>
                    <a:cubicBezTo>
                      <a:pt x="2921" y="3219"/>
                      <a:pt x="5690" y="3073"/>
                      <a:pt x="6236" y="3073"/>
                    </a:cubicBezTo>
                    <a:cubicBezTo>
                      <a:pt x="6297" y="3073"/>
                      <a:pt x="6330" y="3074"/>
                      <a:pt x="6330" y="3074"/>
                    </a:cubicBezTo>
                    <a:cubicBezTo>
                      <a:pt x="6330" y="3074"/>
                      <a:pt x="5551" y="1798"/>
                      <a:pt x="434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25"/>
              <p:cNvSpPr/>
              <p:nvPr/>
            </p:nvSpPr>
            <p:spPr>
              <a:xfrm rot="976288" flipH="1">
                <a:off x="2535108" y="2898481"/>
                <a:ext cx="142076" cy="90645"/>
              </a:xfrm>
              <a:custGeom>
                <a:avLst/>
                <a:gdLst/>
                <a:ahLst/>
                <a:cxnLst/>
                <a:rect l="l" t="t" r="r" b="b"/>
                <a:pathLst>
                  <a:path w="4815" h="3072" extrusionOk="0">
                    <a:moveTo>
                      <a:pt x="4720" y="1"/>
                    </a:moveTo>
                    <a:cubicBezTo>
                      <a:pt x="4174" y="1"/>
                      <a:pt x="1405" y="147"/>
                      <a:pt x="0" y="3032"/>
                    </a:cubicBezTo>
                    <a:lnTo>
                      <a:pt x="0" y="3037"/>
                    </a:lnTo>
                    <a:cubicBezTo>
                      <a:pt x="0" y="3037"/>
                      <a:pt x="184" y="3072"/>
                      <a:pt x="488" y="3072"/>
                    </a:cubicBezTo>
                    <a:cubicBezTo>
                      <a:pt x="1425" y="3072"/>
                      <a:pt x="3505" y="2737"/>
                      <a:pt x="4814" y="2"/>
                    </a:cubicBezTo>
                    <a:cubicBezTo>
                      <a:pt x="4814" y="2"/>
                      <a:pt x="4781" y="1"/>
                      <a:pt x="472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25"/>
              <p:cNvSpPr/>
              <p:nvPr/>
            </p:nvSpPr>
            <p:spPr>
              <a:xfrm rot="976288" flipH="1">
                <a:off x="2616130" y="2809822"/>
                <a:ext cx="143167" cy="120182"/>
              </a:xfrm>
              <a:custGeom>
                <a:avLst/>
                <a:gdLst/>
                <a:ahLst/>
                <a:cxnLst/>
                <a:rect l="l" t="t" r="r" b="b"/>
                <a:pathLst>
                  <a:path w="4852" h="4073" extrusionOk="0">
                    <a:moveTo>
                      <a:pt x="4385" y="1"/>
                    </a:moveTo>
                    <a:cubicBezTo>
                      <a:pt x="4259" y="38"/>
                      <a:pt x="4137" y="86"/>
                      <a:pt x="4017" y="133"/>
                    </a:cubicBezTo>
                    <a:cubicBezTo>
                      <a:pt x="2411" y="787"/>
                      <a:pt x="1001" y="1910"/>
                      <a:pt x="0" y="3323"/>
                    </a:cubicBezTo>
                    <a:cubicBezTo>
                      <a:pt x="177" y="3576"/>
                      <a:pt x="344" y="3824"/>
                      <a:pt x="504" y="4073"/>
                    </a:cubicBezTo>
                    <a:cubicBezTo>
                      <a:pt x="1464" y="2459"/>
                      <a:pt x="3051" y="1222"/>
                      <a:pt x="4852" y="695"/>
                    </a:cubicBezTo>
                    <a:cubicBezTo>
                      <a:pt x="4702" y="474"/>
                      <a:pt x="4545" y="242"/>
                      <a:pt x="4385" y="1"/>
                    </a:cubicBezTo>
                    <a:close/>
                  </a:path>
                </a:pathLst>
              </a:custGeom>
              <a:solidFill>
                <a:srgbClr val="ADAD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25"/>
              <p:cNvSpPr/>
              <p:nvPr/>
            </p:nvSpPr>
            <p:spPr>
              <a:xfrm rot="976288" flipH="1">
                <a:off x="2635188" y="2788497"/>
                <a:ext cx="146620" cy="125788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4263" extrusionOk="0">
                    <a:moveTo>
                      <a:pt x="4319" y="0"/>
                    </a:moveTo>
                    <a:cubicBezTo>
                      <a:pt x="3767" y="228"/>
                      <a:pt x="3228" y="507"/>
                      <a:pt x="2725" y="834"/>
                    </a:cubicBezTo>
                    <a:cubicBezTo>
                      <a:pt x="2129" y="1218"/>
                      <a:pt x="1570" y="1668"/>
                      <a:pt x="1066" y="2169"/>
                    </a:cubicBezTo>
                    <a:cubicBezTo>
                      <a:pt x="675" y="2560"/>
                      <a:pt x="318" y="2986"/>
                      <a:pt x="1" y="3435"/>
                    </a:cubicBezTo>
                    <a:cubicBezTo>
                      <a:pt x="202" y="3711"/>
                      <a:pt x="396" y="3990"/>
                      <a:pt x="583" y="4262"/>
                    </a:cubicBezTo>
                    <a:cubicBezTo>
                      <a:pt x="1584" y="2849"/>
                      <a:pt x="2994" y="1726"/>
                      <a:pt x="4600" y="1072"/>
                    </a:cubicBezTo>
                    <a:cubicBezTo>
                      <a:pt x="4720" y="1025"/>
                      <a:pt x="4842" y="977"/>
                      <a:pt x="4968" y="940"/>
                    </a:cubicBezTo>
                    <a:cubicBezTo>
                      <a:pt x="4761" y="637"/>
                      <a:pt x="4546" y="323"/>
                      <a:pt x="4319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25"/>
              <p:cNvSpPr/>
              <p:nvPr/>
            </p:nvSpPr>
            <p:spPr>
              <a:xfrm rot="976288" flipH="1">
                <a:off x="2768906" y="2682928"/>
                <a:ext cx="203185" cy="250602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8493" extrusionOk="0">
                    <a:moveTo>
                      <a:pt x="1104" y="0"/>
                    </a:moveTo>
                    <a:lnTo>
                      <a:pt x="1104" y="0"/>
                    </a:lnTo>
                    <a:cubicBezTo>
                      <a:pt x="1217" y="256"/>
                      <a:pt x="1316" y="518"/>
                      <a:pt x="1390" y="787"/>
                    </a:cubicBezTo>
                    <a:cubicBezTo>
                      <a:pt x="1441" y="951"/>
                      <a:pt x="1482" y="1124"/>
                      <a:pt x="1459" y="1294"/>
                    </a:cubicBezTo>
                    <a:cubicBezTo>
                      <a:pt x="1435" y="1465"/>
                      <a:pt x="1333" y="1635"/>
                      <a:pt x="1169" y="1693"/>
                    </a:cubicBezTo>
                    <a:cubicBezTo>
                      <a:pt x="1126" y="1708"/>
                      <a:pt x="1082" y="1714"/>
                      <a:pt x="1037" y="1714"/>
                    </a:cubicBezTo>
                    <a:cubicBezTo>
                      <a:pt x="898" y="1714"/>
                      <a:pt x="756" y="1652"/>
                      <a:pt x="627" y="1591"/>
                    </a:cubicBezTo>
                    <a:cubicBezTo>
                      <a:pt x="409" y="1485"/>
                      <a:pt x="192" y="1380"/>
                      <a:pt x="1" y="1233"/>
                    </a:cubicBezTo>
                    <a:lnTo>
                      <a:pt x="1" y="1233"/>
                    </a:lnTo>
                    <a:lnTo>
                      <a:pt x="11" y="1281"/>
                    </a:lnTo>
                    <a:cubicBezTo>
                      <a:pt x="11" y="1281"/>
                      <a:pt x="3297" y="4996"/>
                      <a:pt x="5820" y="8492"/>
                    </a:cubicBezTo>
                    <a:cubicBezTo>
                      <a:pt x="6137" y="8043"/>
                      <a:pt x="6494" y="7617"/>
                      <a:pt x="6885" y="7226"/>
                    </a:cubicBezTo>
                    <a:cubicBezTo>
                      <a:pt x="5006" y="4781"/>
                      <a:pt x="3076" y="2373"/>
                      <a:pt x="110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25"/>
              <p:cNvSpPr/>
              <p:nvPr/>
            </p:nvSpPr>
            <p:spPr>
              <a:xfrm rot="976288" flipH="1">
                <a:off x="2871131" y="2618202"/>
                <a:ext cx="147535" cy="131188"/>
              </a:xfrm>
              <a:custGeom>
                <a:avLst/>
                <a:gdLst/>
                <a:ahLst/>
                <a:cxnLst/>
                <a:rect l="l" t="t" r="r" b="b"/>
                <a:pathLst>
                  <a:path w="5000" h="4446" extrusionOk="0">
                    <a:moveTo>
                      <a:pt x="1073" y="1"/>
                    </a:moveTo>
                    <a:lnTo>
                      <a:pt x="1073" y="1"/>
                    </a:lnTo>
                    <a:cubicBezTo>
                      <a:pt x="1233" y="689"/>
                      <a:pt x="944" y="1458"/>
                      <a:pt x="378" y="1884"/>
                    </a:cubicBezTo>
                    <a:cubicBezTo>
                      <a:pt x="263" y="1966"/>
                      <a:pt x="137" y="2040"/>
                      <a:pt x="1" y="2078"/>
                    </a:cubicBezTo>
                    <a:lnTo>
                      <a:pt x="297" y="3964"/>
                    </a:lnTo>
                    <a:cubicBezTo>
                      <a:pt x="488" y="4111"/>
                      <a:pt x="705" y="4216"/>
                      <a:pt x="923" y="4322"/>
                    </a:cubicBezTo>
                    <a:cubicBezTo>
                      <a:pt x="1052" y="4383"/>
                      <a:pt x="1194" y="4445"/>
                      <a:pt x="1333" y="4445"/>
                    </a:cubicBezTo>
                    <a:cubicBezTo>
                      <a:pt x="1378" y="4445"/>
                      <a:pt x="1422" y="4439"/>
                      <a:pt x="1465" y="4424"/>
                    </a:cubicBezTo>
                    <a:cubicBezTo>
                      <a:pt x="1629" y="4366"/>
                      <a:pt x="1731" y="4196"/>
                      <a:pt x="1755" y="4025"/>
                    </a:cubicBezTo>
                    <a:cubicBezTo>
                      <a:pt x="1778" y="3855"/>
                      <a:pt x="1737" y="3682"/>
                      <a:pt x="1686" y="3518"/>
                    </a:cubicBezTo>
                    <a:cubicBezTo>
                      <a:pt x="1612" y="3249"/>
                      <a:pt x="1513" y="2987"/>
                      <a:pt x="1400" y="2731"/>
                    </a:cubicBezTo>
                    <a:cubicBezTo>
                      <a:pt x="1366" y="2656"/>
                      <a:pt x="1332" y="2582"/>
                      <a:pt x="1294" y="2507"/>
                    </a:cubicBezTo>
                    <a:lnTo>
                      <a:pt x="1294" y="2507"/>
                    </a:lnTo>
                    <a:cubicBezTo>
                      <a:pt x="1638" y="2796"/>
                      <a:pt x="2009" y="3062"/>
                      <a:pt x="2398" y="3297"/>
                    </a:cubicBezTo>
                    <a:cubicBezTo>
                      <a:pt x="2589" y="3412"/>
                      <a:pt x="2786" y="3518"/>
                      <a:pt x="3004" y="3545"/>
                    </a:cubicBezTo>
                    <a:cubicBezTo>
                      <a:pt x="3036" y="3550"/>
                      <a:pt x="3068" y="3552"/>
                      <a:pt x="3101" y="3552"/>
                    </a:cubicBezTo>
                    <a:cubicBezTo>
                      <a:pt x="3293" y="3552"/>
                      <a:pt x="3488" y="3475"/>
                      <a:pt x="3590" y="3317"/>
                    </a:cubicBezTo>
                    <a:cubicBezTo>
                      <a:pt x="3712" y="3133"/>
                      <a:pt x="3685" y="2888"/>
                      <a:pt x="3644" y="2670"/>
                    </a:cubicBezTo>
                    <a:cubicBezTo>
                      <a:pt x="3573" y="2306"/>
                      <a:pt x="3477" y="1945"/>
                      <a:pt x="3354" y="1594"/>
                    </a:cubicBezTo>
                    <a:lnTo>
                      <a:pt x="3354" y="1594"/>
                    </a:lnTo>
                    <a:cubicBezTo>
                      <a:pt x="3422" y="1645"/>
                      <a:pt x="3494" y="1696"/>
                      <a:pt x="3569" y="1741"/>
                    </a:cubicBezTo>
                    <a:cubicBezTo>
                      <a:pt x="3729" y="1843"/>
                      <a:pt x="3903" y="1925"/>
                      <a:pt x="4080" y="1986"/>
                    </a:cubicBezTo>
                    <a:cubicBezTo>
                      <a:pt x="4195" y="2023"/>
                      <a:pt x="4322" y="2051"/>
                      <a:pt x="4445" y="2051"/>
                    </a:cubicBezTo>
                    <a:cubicBezTo>
                      <a:pt x="4569" y="2051"/>
                      <a:pt x="4689" y="2022"/>
                      <a:pt x="4785" y="1945"/>
                    </a:cubicBezTo>
                    <a:cubicBezTo>
                      <a:pt x="4979" y="1785"/>
                      <a:pt x="4999" y="1489"/>
                      <a:pt x="4924" y="1243"/>
                    </a:cubicBezTo>
                    <a:cubicBezTo>
                      <a:pt x="4849" y="1012"/>
                      <a:pt x="4703" y="808"/>
                      <a:pt x="4611" y="583"/>
                    </a:cubicBezTo>
                    <a:lnTo>
                      <a:pt x="1073" y="1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25"/>
              <p:cNvSpPr/>
              <p:nvPr/>
            </p:nvSpPr>
            <p:spPr>
              <a:xfrm rot="976288" flipH="1">
                <a:off x="2990316" y="2631679"/>
                <a:ext cx="45146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2241" extrusionOk="0">
                    <a:moveTo>
                      <a:pt x="385" y="0"/>
                    </a:moveTo>
                    <a:lnTo>
                      <a:pt x="0" y="365"/>
                    </a:lnTo>
                    <a:lnTo>
                      <a:pt x="297" y="2241"/>
                    </a:lnTo>
                    <a:cubicBezTo>
                      <a:pt x="433" y="2203"/>
                      <a:pt x="559" y="2129"/>
                      <a:pt x="674" y="2047"/>
                    </a:cubicBezTo>
                    <a:cubicBezTo>
                      <a:pt x="1240" y="1621"/>
                      <a:pt x="1529" y="852"/>
                      <a:pt x="1369" y="164"/>
                    </a:cubicBezTo>
                    <a:lnTo>
                      <a:pt x="38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25"/>
              <p:cNvSpPr/>
              <p:nvPr/>
            </p:nvSpPr>
            <p:spPr>
              <a:xfrm rot="976288" flipH="1">
                <a:off x="2696433" y="2595381"/>
                <a:ext cx="202565" cy="237206"/>
              </a:xfrm>
              <a:custGeom>
                <a:avLst/>
                <a:gdLst/>
                <a:ahLst/>
                <a:cxnLst/>
                <a:rect l="l" t="t" r="r" b="b"/>
                <a:pathLst>
                  <a:path w="6865" h="8039" extrusionOk="0">
                    <a:moveTo>
                      <a:pt x="1042" y="0"/>
                    </a:moveTo>
                    <a:cubicBezTo>
                      <a:pt x="1134" y="225"/>
                      <a:pt x="1280" y="429"/>
                      <a:pt x="1355" y="660"/>
                    </a:cubicBezTo>
                    <a:cubicBezTo>
                      <a:pt x="1430" y="906"/>
                      <a:pt x="1410" y="1202"/>
                      <a:pt x="1216" y="1362"/>
                    </a:cubicBezTo>
                    <a:cubicBezTo>
                      <a:pt x="1120" y="1439"/>
                      <a:pt x="1000" y="1468"/>
                      <a:pt x="876" y="1468"/>
                    </a:cubicBezTo>
                    <a:cubicBezTo>
                      <a:pt x="753" y="1468"/>
                      <a:pt x="626" y="1440"/>
                      <a:pt x="511" y="1403"/>
                    </a:cubicBezTo>
                    <a:cubicBezTo>
                      <a:pt x="334" y="1342"/>
                      <a:pt x="160" y="1260"/>
                      <a:pt x="0" y="1158"/>
                    </a:cubicBezTo>
                    <a:lnTo>
                      <a:pt x="0" y="1158"/>
                    </a:lnTo>
                    <a:cubicBezTo>
                      <a:pt x="1913" y="3316"/>
                      <a:pt x="3674" y="5612"/>
                      <a:pt x="5264" y="8022"/>
                    </a:cubicBezTo>
                    <a:lnTo>
                      <a:pt x="5271" y="8039"/>
                    </a:lnTo>
                    <a:cubicBezTo>
                      <a:pt x="5774" y="7712"/>
                      <a:pt x="6313" y="7433"/>
                      <a:pt x="6865" y="7205"/>
                    </a:cubicBezTo>
                    <a:cubicBezTo>
                      <a:pt x="5223" y="4839"/>
                      <a:pt x="3142" y="2050"/>
                      <a:pt x="1192" y="27"/>
                    </a:cubicBezTo>
                    <a:lnTo>
                      <a:pt x="104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25"/>
              <p:cNvSpPr/>
              <p:nvPr/>
            </p:nvSpPr>
            <p:spPr>
              <a:xfrm rot="976288" flipH="1">
                <a:off x="2731463" y="2639786"/>
                <a:ext cx="222689" cy="246796"/>
              </a:xfrm>
              <a:custGeom>
                <a:avLst/>
                <a:gdLst/>
                <a:ahLst/>
                <a:cxnLst/>
                <a:rect l="l" t="t" r="r" b="b"/>
                <a:pathLst>
                  <a:path w="7547" h="8364" extrusionOk="0">
                    <a:moveTo>
                      <a:pt x="2060" y="1"/>
                    </a:moveTo>
                    <a:cubicBezTo>
                      <a:pt x="2183" y="352"/>
                      <a:pt x="2279" y="713"/>
                      <a:pt x="2350" y="1077"/>
                    </a:cubicBezTo>
                    <a:cubicBezTo>
                      <a:pt x="2391" y="1295"/>
                      <a:pt x="2418" y="1540"/>
                      <a:pt x="2296" y="1724"/>
                    </a:cubicBezTo>
                    <a:cubicBezTo>
                      <a:pt x="2194" y="1882"/>
                      <a:pt x="1999" y="1959"/>
                      <a:pt x="1807" y="1959"/>
                    </a:cubicBezTo>
                    <a:cubicBezTo>
                      <a:pt x="1774" y="1959"/>
                      <a:pt x="1742" y="1957"/>
                      <a:pt x="1710" y="1952"/>
                    </a:cubicBezTo>
                    <a:cubicBezTo>
                      <a:pt x="1492" y="1925"/>
                      <a:pt x="1295" y="1819"/>
                      <a:pt x="1104" y="1704"/>
                    </a:cubicBezTo>
                    <a:cubicBezTo>
                      <a:pt x="715" y="1469"/>
                      <a:pt x="344" y="1203"/>
                      <a:pt x="0" y="914"/>
                    </a:cubicBezTo>
                    <a:lnTo>
                      <a:pt x="0" y="914"/>
                    </a:lnTo>
                    <a:cubicBezTo>
                      <a:pt x="38" y="989"/>
                      <a:pt x="72" y="1063"/>
                      <a:pt x="106" y="1138"/>
                    </a:cubicBezTo>
                    <a:cubicBezTo>
                      <a:pt x="2078" y="3511"/>
                      <a:pt x="4008" y="5919"/>
                      <a:pt x="5887" y="8364"/>
                    </a:cubicBezTo>
                    <a:cubicBezTo>
                      <a:pt x="6391" y="7863"/>
                      <a:pt x="6950" y="7413"/>
                      <a:pt x="7546" y="7029"/>
                    </a:cubicBezTo>
                    <a:lnTo>
                      <a:pt x="7539" y="7012"/>
                    </a:lnTo>
                    <a:cubicBezTo>
                      <a:pt x="5949" y="4602"/>
                      <a:pt x="4188" y="2306"/>
                      <a:pt x="2275" y="148"/>
                    </a:cubicBezTo>
                    <a:cubicBezTo>
                      <a:pt x="2200" y="103"/>
                      <a:pt x="2128" y="52"/>
                      <a:pt x="2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9" name="Google Shape;219;p25"/>
            <p:cNvSpPr/>
            <p:nvPr/>
          </p:nvSpPr>
          <p:spPr>
            <a:xfrm flipH="1">
              <a:off x="7687927" y="2078269"/>
              <a:ext cx="926629" cy="2553276"/>
            </a:xfrm>
            <a:custGeom>
              <a:avLst/>
              <a:gdLst/>
              <a:ahLst/>
              <a:cxnLst/>
              <a:rect l="l" t="t" r="r" b="b"/>
              <a:pathLst>
                <a:path w="23913" h="65891" extrusionOk="0">
                  <a:moveTo>
                    <a:pt x="20551" y="0"/>
                  </a:moveTo>
                  <a:cubicBezTo>
                    <a:pt x="12966" y="0"/>
                    <a:pt x="8314" y="24589"/>
                    <a:pt x="15509" y="22188"/>
                  </a:cubicBezTo>
                  <a:cubicBezTo>
                    <a:pt x="16386" y="21895"/>
                    <a:pt x="17039" y="19842"/>
                    <a:pt x="16181" y="19498"/>
                  </a:cubicBezTo>
                  <a:cubicBezTo>
                    <a:pt x="15018" y="19032"/>
                    <a:pt x="13706" y="19899"/>
                    <a:pt x="12483" y="20171"/>
                  </a:cubicBezTo>
                  <a:cubicBezTo>
                    <a:pt x="5655" y="21690"/>
                    <a:pt x="1444" y="30402"/>
                    <a:pt x="381" y="37316"/>
                  </a:cubicBezTo>
                  <a:cubicBezTo>
                    <a:pt x="-885" y="45548"/>
                    <a:pt x="1887" y="55294"/>
                    <a:pt x="7777" y="61184"/>
                  </a:cubicBezTo>
                  <a:cubicBezTo>
                    <a:pt x="11739" y="65146"/>
                    <a:pt x="18310" y="65891"/>
                    <a:pt x="23913" y="65891"/>
                  </a:cubicBezTo>
                </a:path>
              </a:pathLst>
            </a:custGeom>
            <a:noFill/>
            <a:ln w="9525" cap="flat" cmpd="sng">
              <a:solidFill>
                <a:schemeClr val="lt2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2">
  <p:cSld name="BLANK_1_1_1_1_1_1_1_1_1_1">
    <p:bg>
      <p:bgPr>
        <a:solidFill>
          <a:schemeClr val="dk1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/>
          <p:nvPr/>
        </p:nvSpPr>
        <p:spPr>
          <a:xfrm rot="10800000" flipH="1">
            <a:off x="-3497" y="4"/>
            <a:ext cx="7900159" cy="4741251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26"/>
          <p:cNvSpPr txBox="1">
            <a:spLocks noGrp="1"/>
          </p:cNvSpPr>
          <p:nvPr>
            <p:ph type="title"/>
          </p:nvPr>
        </p:nvSpPr>
        <p:spPr>
          <a:xfrm>
            <a:off x="2828400" y="1011550"/>
            <a:ext cx="3487200" cy="7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43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223" name="Google Shape;223;p26"/>
          <p:cNvSpPr txBox="1">
            <a:spLocks noGrp="1"/>
          </p:cNvSpPr>
          <p:nvPr>
            <p:ph type="subTitle" idx="1"/>
          </p:nvPr>
        </p:nvSpPr>
        <p:spPr>
          <a:xfrm>
            <a:off x="3717000" y="1717153"/>
            <a:ext cx="1710000" cy="3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224" name="Google Shape;224;p26"/>
          <p:cNvSpPr txBox="1">
            <a:spLocks noGrp="1"/>
          </p:cNvSpPr>
          <p:nvPr>
            <p:ph type="subTitle" idx="2"/>
          </p:nvPr>
        </p:nvSpPr>
        <p:spPr>
          <a:xfrm>
            <a:off x="2468850" y="2163076"/>
            <a:ext cx="42063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3000"/>
            </a:lvl9pPr>
          </a:lstStyle>
          <a:p>
            <a:endParaRPr/>
          </a:p>
        </p:txBody>
      </p:sp>
      <p:sp>
        <p:nvSpPr>
          <p:cNvPr id="225" name="Google Shape;225;p26"/>
          <p:cNvSpPr txBox="1">
            <a:spLocks noGrp="1"/>
          </p:cNvSpPr>
          <p:nvPr>
            <p:ph type="subTitle" idx="3"/>
          </p:nvPr>
        </p:nvSpPr>
        <p:spPr>
          <a:xfrm>
            <a:off x="1801350" y="2870577"/>
            <a:ext cx="55413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26" name="Google Shape;226;p26"/>
          <p:cNvSpPr txBox="1">
            <a:spLocks noGrp="1"/>
          </p:cNvSpPr>
          <p:nvPr>
            <p:ph type="subTitle" idx="4"/>
          </p:nvPr>
        </p:nvSpPr>
        <p:spPr>
          <a:xfrm>
            <a:off x="2152875" y="4175125"/>
            <a:ext cx="1710000" cy="2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227" name="Google Shape;227;p26"/>
          <p:cNvSpPr txBox="1">
            <a:spLocks noGrp="1"/>
          </p:cNvSpPr>
          <p:nvPr>
            <p:ph type="subTitle" idx="5"/>
          </p:nvPr>
        </p:nvSpPr>
        <p:spPr>
          <a:xfrm>
            <a:off x="5286809" y="4176925"/>
            <a:ext cx="1710000" cy="24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228" name="Google Shape;228;p26"/>
          <p:cNvSpPr txBox="1">
            <a:spLocks noGrp="1"/>
          </p:cNvSpPr>
          <p:nvPr>
            <p:ph type="subTitle" idx="6"/>
          </p:nvPr>
        </p:nvSpPr>
        <p:spPr>
          <a:xfrm>
            <a:off x="2093463" y="4487594"/>
            <a:ext cx="1828800" cy="3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229" name="Google Shape;229;p26"/>
          <p:cNvSpPr txBox="1">
            <a:spLocks noGrp="1"/>
          </p:cNvSpPr>
          <p:nvPr>
            <p:ph type="subTitle" idx="7"/>
          </p:nvPr>
        </p:nvSpPr>
        <p:spPr>
          <a:xfrm>
            <a:off x="5221366" y="4490243"/>
            <a:ext cx="1828800" cy="3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cxnSp>
        <p:nvCxnSpPr>
          <p:cNvPr id="230" name="Google Shape;230;p26"/>
          <p:cNvCxnSpPr/>
          <p:nvPr/>
        </p:nvCxnSpPr>
        <p:spPr>
          <a:xfrm>
            <a:off x="2370300" y="2823412"/>
            <a:ext cx="44031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1" name="Google Shape;231;p26"/>
          <p:cNvSpPr/>
          <p:nvPr/>
        </p:nvSpPr>
        <p:spPr>
          <a:xfrm rot="925059">
            <a:off x="1470725" y="533441"/>
            <a:ext cx="678157" cy="704264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6"/>
          <p:cNvSpPr/>
          <p:nvPr/>
        </p:nvSpPr>
        <p:spPr>
          <a:xfrm rot="925007">
            <a:off x="473426" y="3222678"/>
            <a:ext cx="279293" cy="290037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26"/>
          <p:cNvSpPr/>
          <p:nvPr/>
        </p:nvSpPr>
        <p:spPr>
          <a:xfrm rot="925007">
            <a:off x="8558476" y="827403"/>
            <a:ext cx="279293" cy="290037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6"/>
          <p:cNvSpPr/>
          <p:nvPr/>
        </p:nvSpPr>
        <p:spPr>
          <a:xfrm flipH="1">
            <a:off x="5113514" y="2722676"/>
            <a:ext cx="4033672" cy="2420825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6"/>
          <p:cNvSpPr/>
          <p:nvPr/>
        </p:nvSpPr>
        <p:spPr>
          <a:xfrm rot="925007">
            <a:off x="7849926" y="3678278"/>
            <a:ext cx="279293" cy="290037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6" name="Google Shape;236;p26"/>
          <p:cNvGrpSpPr/>
          <p:nvPr/>
        </p:nvGrpSpPr>
        <p:grpSpPr>
          <a:xfrm>
            <a:off x="4380851" y="498417"/>
            <a:ext cx="381992" cy="538524"/>
            <a:chOff x="2665075" y="3395825"/>
            <a:chExt cx="550500" cy="776082"/>
          </a:xfrm>
        </p:grpSpPr>
        <p:sp>
          <p:nvSpPr>
            <p:cNvPr id="237" name="Google Shape;237;p26"/>
            <p:cNvSpPr/>
            <p:nvPr/>
          </p:nvSpPr>
          <p:spPr>
            <a:xfrm rot="6652106" flipH="1">
              <a:off x="2628824" y="3847218"/>
              <a:ext cx="437928" cy="177179"/>
            </a:xfrm>
            <a:prstGeom prst="chevron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6"/>
            <p:cNvSpPr/>
            <p:nvPr/>
          </p:nvSpPr>
          <p:spPr>
            <a:xfrm rot="-6652106">
              <a:off x="2814077" y="3847218"/>
              <a:ext cx="437928" cy="177179"/>
            </a:xfrm>
            <a:prstGeom prst="chevron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9" name="Google Shape;239;p26"/>
            <p:cNvCxnSpPr>
              <a:stCxn id="237" idx="1"/>
            </p:cNvCxnSpPr>
            <p:nvPr/>
          </p:nvCxnSpPr>
          <p:spPr>
            <a:xfrm rot="10800000" flipH="1">
              <a:off x="2801346" y="3685929"/>
              <a:ext cx="139200" cy="3717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26"/>
            <p:cNvCxnSpPr>
              <a:stCxn id="238" idx="1"/>
            </p:cNvCxnSpPr>
            <p:nvPr/>
          </p:nvCxnSpPr>
          <p:spPr>
            <a:xfrm rot="10800000">
              <a:off x="2939983" y="3685929"/>
              <a:ext cx="139500" cy="371700"/>
            </a:xfrm>
            <a:prstGeom prst="straightConnector1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1" name="Google Shape;241;p26"/>
            <p:cNvSpPr/>
            <p:nvPr/>
          </p:nvSpPr>
          <p:spPr>
            <a:xfrm>
              <a:off x="2665075" y="3395825"/>
              <a:ext cx="550500" cy="550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6"/>
            <p:cNvSpPr/>
            <p:nvPr/>
          </p:nvSpPr>
          <p:spPr>
            <a:xfrm>
              <a:off x="2688071" y="3418826"/>
              <a:ext cx="504600" cy="5046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6"/>
            <p:cNvSpPr/>
            <p:nvPr/>
          </p:nvSpPr>
          <p:spPr>
            <a:xfrm>
              <a:off x="2730225" y="3450200"/>
              <a:ext cx="420300" cy="441900"/>
            </a:xfrm>
            <a:prstGeom prst="star10">
              <a:avLst>
                <a:gd name="adj" fmla="val 42533"/>
                <a:gd name="hf" fmla="val 105146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6"/>
            <p:cNvSpPr/>
            <p:nvPr/>
          </p:nvSpPr>
          <p:spPr>
            <a:xfrm rot="924967">
              <a:off x="2801219" y="3532038"/>
              <a:ext cx="267870" cy="278091"/>
            </a:xfrm>
            <a:custGeom>
              <a:avLst/>
              <a:gdLst/>
              <a:ahLst/>
              <a:cxnLst/>
              <a:rect l="l" t="t" r="r" b="b"/>
              <a:pathLst>
                <a:path w="5960" h="6188" extrusionOk="0">
                  <a:moveTo>
                    <a:pt x="2372" y="1"/>
                  </a:moveTo>
                  <a:lnTo>
                    <a:pt x="1974" y="2125"/>
                  </a:lnTo>
                  <a:lnTo>
                    <a:pt x="0" y="3004"/>
                  </a:lnTo>
                  <a:lnTo>
                    <a:pt x="1898" y="4036"/>
                  </a:lnTo>
                  <a:lnTo>
                    <a:pt x="2121" y="6187"/>
                  </a:lnTo>
                  <a:lnTo>
                    <a:pt x="3692" y="4701"/>
                  </a:lnTo>
                  <a:lnTo>
                    <a:pt x="5802" y="5155"/>
                  </a:lnTo>
                  <a:lnTo>
                    <a:pt x="4877" y="3201"/>
                  </a:lnTo>
                  <a:lnTo>
                    <a:pt x="5959" y="1331"/>
                  </a:lnTo>
                  <a:lnTo>
                    <a:pt x="3815" y="1611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6"/>
            <p:cNvSpPr/>
            <p:nvPr/>
          </p:nvSpPr>
          <p:spPr>
            <a:xfrm>
              <a:off x="2756704" y="3478029"/>
              <a:ext cx="367500" cy="386100"/>
            </a:xfrm>
            <a:prstGeom prst="star10">
              <a:avLst>
                <a:gd name="adj" fmla="val 42533"/>
                <a:gd name="hf" fmla="val 105146"/>
              </a:avLst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3">
  <p:cSld name="BLANK_1_1_1_1_1_1_1_1_1_1_1">
    <p:bg>
      <p:bgPr>
        <a:solidFill>
          <a:schemeClr val="dk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7"/>
          <p:cNvSpPr/>
          <p:nvPr/>
        </p:nvSpPr>
        <p:spPr>
          <a:xfrm>
            <a:off x="0" y="4675"/>
            <a:ext cx="9144300" cy="513360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7"/>
          <p:cNvSpPr/>
          <p:nvPr/>
        </p:nvSpPr>
        <p:spPr>
          <a:xfrm rot="10800000" flipH="1">
            <a:off x="4166" y="-296"/>
            <a:ext cx="4033672" cy="2420825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7"/>
          <p:cNvSpPr/>
          <p:nvPr/>
        </p:nvSpPr>
        <p:spPr>
          <a:xfrm flipH="1">
            <a:off x="2760107" y="1305421"/>
            <a:ext cx="6394750" cy="3837805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7"/>
          <p:cNvSpPr/>
          <p:nvPr/>
        </p:nvSpPr>
        <p:spPr>
          <a:xfrm rot="924948">
            <a:off x="4363696" y="570611"/>
            <a:ext cx="375104" cy="389517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7"/>
          <p:cNvSpPr/>
          <p:nvPr/>
        </p:nvSpPr>
        <p:spPr>
          <a:xfrm>
            <a:off x="1279650" y="658550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7"/>
          <p:cNvSpPr/>
          <p:nvPr/>
        </p:nvSpPr>
        <p:spPr>
          <a:xfrm>
            <a:off x="8164875" y="2345350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title"/>
          </p:nvPr>
        </p:nvSpPr>
        <p:spPr>
          <a:xfrm>
            <a:off x="2828400" y="1011550"/>
            <a:ext cx="3487200" cy="7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3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27"/>
          <p:cNvSpPr txBox="1">
            <a:spLocks noGrp="1"/>
          </p:cNvSpPr>
          <p:nvPr>
            <p:ph type="subTitle" idx="1"/>
          </p:nvPr>
        </p:nvSpPr>
        <p:spPr>
          <a:xfrm>
            <a:off x="3717000" y="1717153"/>
            <a:ext cx="1710000" cy="3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255" name="Google Shape;255;p27"/>
          <p:cNvSpPr txBox="1">
            <a:spLocks noGrp="1"/>
          </p:cNvSpPr>
          <p:nvPr>
            <p:ph type="subTitle" idx="2"/>
          </p:nvPr>
        </p:nvSpPr>
        <p:spPr>
          <a:xfrm>
            <a:off x="2468850" y="2163076"/>
            <a:ext cx="42063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30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3000"/>
            </a:lvl9pPr>
          </a:lstStyle>
          <a:p>
            <a:endParaRPr/>
          </a:p>
        </p:txBody>
      </p:sp>
      <p:sp>
        <p:nvSpPr>
          <p:cNvPr id="256" name="Google Shape;256;p27"/>
          <p:cNvSpPr txBox="1">
            <a:spLocks noGrp="1"/>
          </p:cNvSpPr>
          <p:nvPr>
            <p:ph type="subTitle" idx="3"/>
          </p:nvPr>
        </p:nvSpPr>
        <p:spPr>
          <a:xfrm>
            <a:off x="1801350" y="2870577"/>
            <a:ext cx="55413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57" name="Google Shape;257;p27"/>
          <p:cNvSpPr txBox="1">
            <a:spLocks noGrp="1"/>
          </p:cNvSpPr>
          <p:nvPr>
            <p:ph type="subTitle" idx="4"/>
          </p:nvPr>
        </p:nvSpPr>
        <p:spPr>
          <a:xfrm>
            <a:off x="1467075" y="4175125"/>
            <a:ext cx="1710000" cy="2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258" name="Google Shape;258;p27"/>
          <p:cNvSpPr txBox="1">
            <a:spLocks noGrp="1"/>
          </p:cNvSpPr>
          <p:nvPr>
            <p:ph type="subTitle" idx="5"/>
          </p:nvPr>
        </p:nvSpPr>
        <p:spPr>
          <a:xfrm>
            <a:off x="5972609" y="4176925"/>
            <a:ext cx="1710000" cy="24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300"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259" name="Google Shape;259;p27"/>
          <p:cNvSpPr txBox="1">
            <a:spLocks noGrp="1"/>
          </p:cNvSpPr>
          <p:nvPr>
            <p:ph type="subTitle" idx="6"/>
          </p:nvPr>
        </p:nvSpPr>
        <p:spPr>
          <a:xfrm>
            <a:off x="1407663" y="4487594"/>
            <a:ext cx="1828800" cy="3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260" name="Google Shape;260;p27"/>
          <p:cNvSpPr txBox="1">
            <a:spLocks noGrp="1"/>
          </p:cNvSpPr>
          <p:nvPr>
            <p:ph type="subTitle" idx="7"/>
          </p:nvPr>
        </p:nvSpPr>
        <p:spPr>
          <a:xfrm>
            <a:off x="5907166" y="4490243"/>
            <a:ext cx="1828800" cy="3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cxnSp>
        <p:nvCxnSpPr>
          <p:cNvPr id="261" name="Google Shape;261;p27"/>
          <p:cNvCxnSpPr/>
          <p:nvPr/>
        </p:nvCxnSpPr>
        <p:spPr>
          <a:xfrm>
            <a:off x="2370300" y="2823412"/>
            <a:ext cx="44031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0"/>
          <p:cNvSpPr txBox="1">
            <a:spLocks noGrp="1"/>
          </p:cNvSpPr>
          <p:nvPr>
            <p:ph type="title"/>
          </p:nvPr>
        </p:nvSpPr>
        <p:spPr>
          <a:xfrm>
            <a:off x="5106925" y="2141999"/>
            <a:ext cx="3317100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2" name="Google Shape;272;p30"/>
          <p:cNvSpPr txBox="1">
            <a:spLocks noGrp="1"/>
          </p:cNvSpPr>
          <p:nvPr>
            <p:ph type="body" idx="1"/>
          </p:nvPr>
        </p:nvSpPr>
        <p:spPr>
          <a:xfrm>
            <a:off x="5106925" y="3268212"/>
            <a:ext cx="3317100" cy="13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3" name="Google Shape;273;p30"/>
          <p:cNvSpPr txBox="1">
            <a:spLocks noGrp="1"/>
          </p:cNvSpPr>
          <p:nvPr>
            <p:ph type="title" idx="2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30"/>
          <p:cNvSpPr/>
          <p:nvPr/>
        </p:nvSpPr>
        <p:spPr>
          <a:xfrm>
            <a:off x="0" y="75"/>
            <a:ext cx="5199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oogle Shape;276;p31"/>
          <p:cNvGrpSpPr/>
          <p:nvPr/>
        </p:nvGrpSpPr>
        <p:grpSpPr>
          <a:xfrm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277" name="Google Shape;277;p31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1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1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0" name="Google Shape;280;p31"/>
          <p:cNvSpPr txBox="1">
            <a:spLocks noGrp="1"/>
          </p:cNvSpPr>
          <p:nvPr>
            <p:ph type="body" idx="1"/>
          </p:nvPr>
        </p:nvSpPr>
        <p:spPr>
          <a:xfrm>
            <a:off x="720000" y="1420900"/>
            <a:ext cx="7703100" cy="31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●"/>
              <a:defRPr sz="1200"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281" name="Google Shape;281;p31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2"/>
          <p:cNvSpPr/>
          <p:nvPr/>
        </p:nvSpPr>
        <p:spPr>
          <a:xfrm>
            <a:off x="4572000" y="50"/>
            <a:ext cx="4572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4" name="Google Shape;284;p32"/>
          <p:cNvGrpSpPr/>
          <p:nvPr/>
        </p:nvGrpSpPr>
        <p:grpSpPr>
          <a:xfrm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285" name="Google Shape;285;p32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2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2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8" name="Google Shape;288;p32"/>
          <p:cNvSpPr txBox="1">
            <a:spLocks noGrp="1"/>
          </p:cNvSpPr>
          <p:nvPr>
            <p:ph type="subTitle" idx="1"/>
          </p:nvPr>
        </p:nvSpPr>
        <p:spPr>
          <a:xfrm>
            <a:off x="717675" y="4188050"/>
            <a:ext cx="3148200" cy="72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89" name="Google Shape;289;p32"/>
          <p:cNvSpPr txBox="1">
            <a:spLocks noGrp="1"/>
          </p:cNvSpPr>
          <p:nvPr>
            <p:ph type="subTitle" idx="2"/>
          </p:nvPr>
        </p:nvSpPr>
        <p:spPr>
          <a:xfrm>
            <a:off x="717675" y="3496175"/>
            <a:ext cx="31482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290" name="Google Shape;290;p32"/>
          <p:cNvSpPr txBox="1">
            <a:spLocks noGrp="1"/>
          </p:cNvSpPr>
          <p:nvPr>
            <p:ph type="subTitle" idx="3"/>
          </p:nvPr>
        </p:nvSpPr>
        <p:spPr>
          <a:xfrm>
            <a:off x="5283900" y="4188050"/>
            <a:ext cx="3148200" cy="72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1" name="Google Shape;291;p32"/>
          <p:cNvSpPr txBox="1">
            <a:spLocks noGrp="1"/>
          </p:cNvSpPr>
          <p:nvPr>
            <p:ph type="subTitle" idx="4"/>
          </p:nvPr>
        </p:nvSpPr>
        <p:spPr>
          <a:xfrm>
            <a:off x="5283900" y="3496175"/>
            <a:ext cx="31482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292" name="Google Shape;292;p32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28" y="3732076"/>
            <a:ext cx="2899597" cy="1408524"/>
            <a:chOff x="9169403" y="3732076"/>
            <a:chExt cx="2899597" cy="1408524"/>
          </a:xfrm>
        </p:grpSpPr>
        <p:sp>
          <p:nvSpPr>
            <p:cNvPr id="27" name="Google Shape;27;p4"/>
            <p:cNvSpPr/>
            <p:nvPr/>
          </p:nvSpPr>
          <p:spPr>
            <a:xfrm flipH="1">
              <a:off x="9169424" y="3732076"/>
              <a:ext cx="2899576" cy="1408488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9169425" y="4295175"/>
              <a:ext cx="1377279" cy="845416"/>
            </a:xfrm>
            <a:custGeom>
              <a:avLst/>
              <a:gdLst/>
              <a:ahLst/>
              <a:cxnLst/>
              <a:rect l="l" t="t" r="r" b="b"/>
              <a:pathLst>
                <a:path w="36725" h="19638" extrusionOk="0">
                  <a:moveTo>
                    <a:pt x="16957" y="0"/>
                  </a:moveTo>
                  <a:cubicBezTo>
                    <a:pt x="16288" y="0"/>
                    <a:pt x="15616" y="75"/>
                    <a:pt x="14952" y="173"/>
                  </a:cubicBezTo>
                  <a:cubicBezTo>
                    <a:pt x="12377" y="550"/>
                    <a:pt x="9854" y="1264"/>
                    <a:pt x="7265" y="1520"/>
                  </a:cubicBezTo>
                  <a:cubicBezTo>
                    <a:pt x="6692" y="1576"/>
                    <a:pt x="6112" y="1608"/>
                    <a:pt x="5531" y="1608"/>
                  </a:cubicBezTo>
                  <a:cubicBezTo>
                    <a:pt x="3592" y="1608"/>
                    <a:pt x="1652" y="1253"/>
                    <a:pt x="1" y="284"/>
                  </a:cubicBezTo>
                  <a:lnTo>
                    <a:pt x="1" y="19638"/>
                  </a:lnTo>
                  <a:lnTo>
                    <a:pt x="36475" y="19630"/>
                  </a:lnTo>
                  <a:cubicBezTo>
                    <a:pt x="36475" y="19631"/>
                    <a:pt x="36475" y="19632"/>
                    <a:pt x="36475" y="19632"/>
                  </a:cubicBezTo>
                  <a:cubicBezTo>
                    <a:pt x="36487" y="19632"/>
                    <a:pt x="36711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7" y="10372"/>
                    <a:pt x="28159" y="9881"/>
                  </a:cubicBezTo>
                  <a:cubicBezTo>
                    <a:pt x="26487" y="9497"/>
                    <a:pt x="24618" y="9248"/>
                    <a:pt x="23486" y="7960"/>
                  </a:cubicBezTo>
                  <a:cubicBezTo>
                    <a:pt x="21967" y="6230"/>
                    <a:pt x="22458" y="3378"/>
                    <a:pt x="20995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70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 rot="10800000">
              <a:off x="9169403" y="4678398"/>
              <a:ext cx="756297" cy="4622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0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68"/>
                    <a:pt x="5483" y="9393"/>
                    <a:pt x="4409" y="11290"/>
                  </a:cubicBezTo>
                  <a:cubicBezTo>
                    <a:pt x="3336" y="13183"/>
                    <a:pt x="2032" y="14958"/>
                    <a:pt x="1187" y="16966"/>
                  </a:cubicBezTo>
                  <a:cubicBezTo>
                    <a:pt x="537" y="18520"/>
                    <a:pt x="173" y="20188"/>
                    <a:pt x="84" y="21870"/>
                  </a:cubicBezTo>
                  <a:cubicBezTo>
                    <a:pt x="0" y="23438"/>
                    <a:pt x="163" y="25044"/>
                    <a:pt x="807" y="26477"/>
                  </a:cubicBezTo>
                  <a:cubicBezTo>
                    <a:pt x="1977" y="29076"/>
                    <a:pt x="4662" y="30792"/>
                    <a:pt x="7473" y="31273"/>
                  </a:cubicBezTo>
                  <a:cubicBezTo>
                    <a:pt x="8124" y="31385"/>
                    <a:pt x="8781" y="31437"/>
                    <a:pt x="9438" y="31437"/>
                  </a:cubicBezTo>
                  <a:cubicBezTo>
                    <a:pt x="11616" y="31437"/>
                    <a:pt x="13799" y="30868"/>
                    <a:pt x="15816" y="30017"/>
                  </a:cubicBezTo>
                  <a:cubicBezTo>
                    <a:pt x="18444" y="28909"/>
                    <a:pt x="20842" y="27342"/>
                    <a:pt x="23264" y="25836"/>
                  </a:cubicBezTo>
                  <a:cubicBezTo>
                    <a:pt x="27830" y="23002"/>
                    <a:pt x="32557" y="20357"/>
                    <a:pt x="37631" y="18589"/>
                  </a:cubicBezTo>
                  <a:cubicBezTo>
                    <a:pt x="41460" y="17250"/>
                    <a:pt x="45511" y="16424"/>
                    <a:pt x="49557" y="16424"/>
                  </a:cubicBezTo>
                  <a:cubicBezTo>
                    <a:pt x="50185" y="16424"/>
                    <a:pt x="50813" y="16444"/>
                    <a:pt x="51440" y="16485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4"/>
          <p:cNvSpPr/>
          <p:nvPr/>
        </p:nvSpPr>
        <p:spPr>
          <a:xfrm flipH="1">
            <a:off x="8" y="-17150"/>
            <a:ext cx="7530906" cy="1161801"/>
          </a:xfrm>
          <a:custGeom>
            <a:avLst/>
            <a:gdLst/>
            <a:ahLst/>
            <a:cxnLst/>
            <a:rect l="l" t="t" r="r" b="b"/>
            <a:pathLst>
              <a:path w="81279" h="12539" extrusionOk="0">
                <a:moveTo>
                  <a:pt x="1" y="0"/>
                </a:moveTo>
                <a:cubicBezTo>
                  <a:pt x="1590" y="2759"/>
                  <a:pt x="4422" y="4907"/>
                  <a:pt x="7696" y="5713"/>
                </a:cubicBezTo>
                <a:cubicBezTo>
                  <a:pt x="8992" y="6033"/>
                  <a:pt x="10311" y="6152"/>
                  <a:pt x="11643" y="6152"/>
                </a:cubicBezTo>
                <a:cubicBezTo>
                  <a:pt x="14274" y="6152"/>
                  <a:pt x="16951" y="5688"/>
                  <a:pt x="19583" y="5398"/>
                </a:cubicBezTo>
                <a:cubicBezTo>
                  <a:pt x="21130" y="5228"/>
                  <a:pt x="22713" y="5129"/>
                  <a:pt x="24295" y="5129"/>
                </a:cubicBezTo>
                <a:cubicBezTo>
                  <a:pt x="29290" y="5129"/>
                  <a:pt x="34274" y="6118"/>
                  <a:pt x="38099" y="8980"/>
                </a:cubicBezTo>
                <a:cubicBezTo>
                  <a:pt x="39319" y="9892"/>
                  <a:pt x="40542" y="11037"/>
                  <a:pt x="42110" y="11091"/>
                </a:cubicBezTo>
                <a:cubicBezTo>
                  <a:pt x="42148" y="11093"/>
                  <a:pt x="42186" y="11093"/>
                  <a:pt x="42223" y="11093"/>
                </a:cubicBezTo>
                <a:cubicBezTo>
                  <a:pt x="42979" y="11093"/>
                  <a:pt x="43714" y="10841"/>
                  <a:pt x="44422" y="10590"/>
                </a:cubicBezTo>
                <a:cubicBezTo>
                  <a:pt x="47739" y="9424"/>
                  <a:pt x="51053" y="8255"/>
                  <a:pt x="54367" y="7089"/>
                </a:cubicBezTo>
                <a:cubicBezTo>
                  <a:pt x="55665" y="6632"/>
                  <a:pt x="56996" y="6168"/>
                  <a:pt x="58385" y="6140"/>
                </a:cubicBezTo>
                <a:cubicBezTo>
                  <a:pt x="58425" y="6139"/>
                  <a:pt x="58464" y="6139"/>
                  <a:pt x="58504" y="6139"/>
                </a:cubicBezTo>
                <a:cubicBezTo>
                  <a:pt x="61351" y="6139"/>
                  <a:pt x="63808" y="7925"/>
                  <a:pt x="66058" y="9556"/>
                </a:cubicBezTo>
                <a:cubicBezTo>
                  <a:pt x="68104" y="11040"/>
                  <a:pt x="70476" y="12538"/>
                  <a:pt x="73013" y="12538"/>
                </a:cubicBezTo>
                <a:cubicBezTo>
                  <a:pt x="73303" y="12538"/>
                  <a:pt x="73595" y="12518"/>
                  <a:pt x="73889" y="12477"/>
                </a:cubicBezTo>
                <a:cubicBezTo>
                  <a:pt x="76979" y="12047"/>
                  <a:pt x="78954" y="9441"/>
                  <a:pt x="81279" y="7408"/>
                </a:cubicBezTo>
                <a:lnTo>
                  <a:pt x="81279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720000" y="1217275"/>
            <a:ext cx="7703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bel"/>
              <a:buChar char="●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3" name="Google Shape;33;p4"/>
          <p:cNvGrpSpPr/>
          <p:nvPr/>
        </p:nvGrpSpPr>
        <p:grpSpPr>
          <a:xfrm>
            <a:off x="6564675" y="727230"/>
            <a:ext cx="2257692" cy="4223433"/>
            <a:chOff x="6564675" y="727230"/>
            <a:chExt cx="2257692" cy="4223433"/>
          </a:xfrm>
        </p:grpSpPr>
        <p:sp>
          <p:nvSpPr>
            <p:cNvPr id="34" name="Google Shape;34;p4"/>
            <p:cNvSpPr/>
            <p:nvPr/>
          </p:nvSpPr>
          <p:spPr>
            <a:xfrm>
              <a:off x="8164873" y="727230"/>
              <a:ext cx="657495" cy="417411"/>
            </a:xfrm>
            <a:custGeom>
              <a:avLst/>
              <a:gdLst/>
              <a:ahLst/>
              <a:cxnLst/>
              <a:rect l="l" t="t" r="r" b="b"/>
              <a:pathLst>
                <a:path w="20956" h="13305" extrusionOk="0">
                  <a:moveTo>
                    <a:pt x="7016" y="1"/>
                  </a:moveTo>
                  <a:cubicBezTo>
                    <a:pt x="4747" y="1"/>
                    <a:pt x="3236" y="3460"/>
                    <a:pt x="3236" y="3460"/>
                  </a:cubicBezTo>
                  <a:lnTo>
                    <a:pt x="1" y="13305"/>
                  </a:lnTo>
                  <a:lnTo>
                    <a:pt x="20956" y="13305"/>
                  </a:lnTo>
                  <a:cubicBezTo>
                    <a:pt x="20956" y="13305"/>
                    <a:pt x="20956" y="10349"/>
                    <a:pt x="19830" y="8804"/>
                  </a:cubicBezTo>
                  <a:cubicBezTo>
                    <a:pt x="19541" y="8408"/>
                    <a:pt x="19170" y="8260"/>
                    <a:pt x="18777" y="8260"/>
                  </a:cubicBezTo>
                  <a:cubicBezTo>
                    <a:pt x="17636" y="8260"/>
                    <a:pt x="16312" y="9505"/>
                    <a:pt x="16312" y="9505"/>
                  </a:cubicBezTo>
                  <a:cubicBezTo>
                    <a:pt x="16312" y="9505"/>
                    <a:pt x="19268" y="5570"/>
                    <a:pt x="15329" y="2474"/>
                  </a:cubicBezTo>
                  <a:cubicBezTo>
                    <a:pt x="14630" y="1925"/>
                    <a:pt x="13976" y="1700"/>
                    <a:pt x="13372" y="1700"/>
                  </a:cubicBezTo>
                  <a:cubicBezTo>
                    <a:pt x="10809" y="1700"/>
                    <a:pt x="9158" y="5764"/>
                    <a:pt x="8896" y="6453"/>
                  </a:cubicBezTo>
                  <a:lnTo>
                    <a:pt x="8896" y="6453"/>
                  </a:lnTo>
                  <a:cubicBezTo>
                    <a:pt x="9152" y="5741"/>
                    <a:pt x="10596" y="1386"/>
                    <a:pt x="8016" y="225"/>
                  </a:cubicBezTo>
                  <a:cubicBezTo>
                    <a:pt x="7669" y="69"/>
                    <a:pt x="7335" y="1"/>
                    <a:pt x="7016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6564675" y="4633663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4"/>
          <p:cNvSpPr txBox="1">
            <a:spLocks noGrp="1"/>
          </p:cNvSpPr>
          <p:nvPr>
            <p:ph type="title"/>
          </p:nvPr>
        </p:nvSpPr>
        <p:spPr>
          <a:xfrm>
            <a:off x="1257875" y="1445552"/>
            <a:ext cx="4162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2" name="Google Shape;302;p34"/>
          <p:cNvSpPr txBox="1">
            <a:spLocks noGrp="1"/>
          </p:cNvSpPr>
          <p:nvPr>
            <p:ph type="body" idx="1"/>
          </p:nvPr>
        </p:nvSpPr>
        <p:spPr>
          <a:xfrm>
            <a:off x="1257875" y="2584301"/>
            <a:ext cx="3852000" cy="202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3" name="Google Shape;303;p34"/>
          <p:cNvSpPr/>
          <p:nvPr/>
        </p:nvSpPr>
        <p:spPr>
          <a:xfrm>
            <a:off x="0" y="75"/>
            <a:ext cx="5199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34"/>
          <p:cNvSpPr/>
          <p:nvPr/>
        </p:nvSpPr>
        <p:spPr>
          <a:xfrm>
            <a:off x="720713" y="75"/>
            <a:ext cx="982125" cy="1228075"/>
          </a:xfrm>
          <a:prstGeom prst="flowChartOffpageConnector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5"/>
          <p:cNvSpPr/>
          <p:nvPr/>
        </p:nvSpPr>
        <p:spPr>
          <a:xfrm>
            <a:off x="0" y="50"/>
            <a:ext cx="4572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35"/>
          <p:cNvSpPr txBox="1">
            <a:spLocks noGrp="1"/>
          </p:cNvSpPr>
          <p:nvPr>
            <p:ph type="title"/>
          </p:nvPr>
        </p:nvSpPr>
        <p:spPr>
          <a:xfrm>
            <a:off x="720725" y="1622600"/>
            <a:ext cx="7702500" cy="18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5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6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grpSp>
        <p:nvGrpSpPr>
          <p:cNvPr id="310" name="Google Shape;310;p36"/>
          <p:cNvGrpSpPr/>
          <p:nvPr/>
        </p:nvGrpSpPr>
        <p:grpSpPr>
          <a:xfrm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311" name="Google Shape;311;p36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6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6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4" name="Google Shape;314;p36"/>
          <p:cNvSpPr txBox="1">
            <a:spLocks noGrp="1"/>
          </p:cNvSpPr>
          <p:nvPr>
            <p:ph type="title"/>
          </p:nvPr>
        </p:nvSpPr>
        <p:spPr>
          <a:xfrm>
            <a:off x="5106925" y="1462919"/>
            <a:ext cx="3317100" cy="112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5" name="Google Shape;315;p36"/>
          <p:cNvSpPr txBox="1">
            <a:spLocks noGrp="1"/>
          </p:cNvSpPr>
          <p:nvPr>
            <p:ph type="body" idx="1"/>
          </p:nvPr>
        </p:nvSpPr>
        <p:spPr>
          <a:xfrm>
            <a:off x="5106925" y="3016287"/>
            <a:ext cx="3317100" cy="13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6" name="Google Shape;316;p36"/>
          <p:cNvSpPr txBox="1">
            <a:spLocks noGrp="1"/>
          </p:cNvSpPr>
          <p:nvPr>
            <p:ph type="title" idx="2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7"/>
          <p:cNvSpPr/>
          <p:nvPr/>
        </p:nvSpPr>
        <p:spPr>
          <a:xfrm>
            <a:off x="4572000" y="50"/>
            <a:ext cx="4572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9" name="Google Shape;319;p37"/>
          <p:cNvGrpSpPr/>
          <p:nvPr/>
        </p:nvGrpSpPr>
        <p:grpSpPr>
          <a:xfrm>
            <a:off x="2009438" y="199238"/>
            <a:ext cx="5125116" cy="4745019"/>
            <a:chOff x="2009438" y="199238"/>
            <a:chExt cx="5125116" cy="4745019"/>
          </a:xfrm>
        </p:grpSpPr>
        <p:grpSp>
          <p:nvGrpSpPr>
            <p:cNvPr id="320" name="Google Shape;320;p37"/>
            <p:cNvGrpSpPr/>
            <p:nvPr/>
          </p:nvGrpSpPr>
          <p:grpSpPr>
            <a:xfrm flipH="1">
              <a:off x="4572011" y="199238"/>
              <a:ext cx="2562542" cy="4745019"/>
              <a:chOff x="2009438" y="199238"/>
              <a:chExt cx="2562542" cy="4745019"/>
            </a:xfrm>
          </p:grpSpPr>
          <p:sp>
            <p:nvSpPr>
              <p:cNvPr id="321" name="Google Shape;321;p37"/>
              <p:cNvSpPr/>
              <p:nvPr/>
            </p:nvSpPr>
            <p:spPr>
              <a:xfrm>
                <a:off x="3246298" y="633329"/>
                <a:ext cx="530468" cy="225316"/>
              </a:xfrm>
              <a:custGeom>
                <a:avLst/>
                <a:gdLst/>
                <a:ahLst/>
                <a:cxnLst/>
                <a:rect l="l" t="t" r="r" b="b"/>
                <a:pathLst>
                  <a:path w="23428" h="9951" extrusionOk="0">
                    <a:moveTo>
                      <a:pt x="15628" y="0"/>
                    </a:moveTo>
                    <a:cubicBezTo>
                      <a:pt x="13975" y="0"/>
                      <a:pt x="12192" y="199"/>
                      <a:pt x="10412" y="744"/>
                    </a:cubicBezTo>
                    <a:cubicBezTo>
                      <a:pt x="3945" y="2748"/>
                      <a:pt x="0" y="8595"/>
                      <a:pt x="0" y="8595"/>
                    </a:cubicBezTo>
                    <a:cubicBezTo>
                      <a:pt x="0" y="8595"/>
                      <a:pt x="3433" y="9951"/>
                      <a:pt x="7775" y="9951"/>
                    </a:cubicBezTo>
                    <a:cubicBezTo>
                      <a:pt x="9435" y="9951"/>
                      <a:pt x="11228" y="9752"/>
                      <a:pt x="13012" y="9203"/>
                    </a:cubicBezTo>
                    <a:cubicBezTo>
                      <a:pt x="19483" y="7216"/>
                      <a:pt x="23428" y="1374"/>
                      <a:pt x="23428" y="1374"/>
                    </a:cubicBezTo>
                    <a:cubicBezTo>
                      <a:pt x="23428" y="1374"/>
                      <a:pt x="19982" y="0"/>
                      <a:pt x="156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37"/>
              <p:cNvSpPr/>
              <p:nvPr/>
            </p:nvSpPr>
            <p:spPr>
              <a:xfrm>
                <a:off x="3178912" y="295539"/>
                <a:ext cx="341426" cy="450540"/>
              </a:xfrm>
              <a:custGeom>
                <a:avLst/>
                <a:gdLst/>
                <a:ahLst/>
                <a:cxnLst/>
                <a:rect l="l" t="t" r="r" b="b"/>
                <a:pathLst>
                  <a:path w="15079" h="19898" extrusionOk="0">
                    <a:moveTo>
                      <a:pt x="14694" y="1"/>
                    </a:moveTo>
                    <a:cubicBezTo>
                      <a:pt x="14694" y="1"/>
                      <a:pt x="7893" y="1878"/>
                      <a:pt x="3953" y="7372"/>
                    </a:cubicBezTo>
                    <a:cubicBezTo>
                      <a:pt x="1" y="12864"/>
                      <a:pt x="393" y="19898"/>
                      <a:pt x="393" y="19898"/>
                    </a:cubicBezTo>
                    <a:cubicBezTo>
                      <a:pt x="393" y="19898"/>
                      <a:pt x="7183" y="18029"/>
                      <a:pt x="11122" y="12534"/>
                    </a:cubicBezTo>
                    <a:cubicBezTo>
                      <a:pt x="15079" y="7043"/>
                      <a:pt x="14694" y="9"/>
                      <a:pt x="1469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37"/>
              <p:cNvSpPr/>
              <p:nvPr/>
            </p:nvSpPr>
            <p:spPr>
              <a:xfrm>
                <a:off x="2759493" y="974561"/>
                <a:ext cx="500014" cy="260072"/>
              </a:xfrm>
              <a:custGeom>
                <a:avLst/>
                <a:gdLst/>
                <a:ahLst/>
                <a:cxnLst/>
                <a:rect l="l" t="t" r="r" b="b"/>
                <a:pathLst>
                  <a:path w="22083" h="11486" extrusionOk="0">
                    <a:moveTo>
                      <a:pt x="17552" y="0"/>
                    </a:moveTo>
                    <a:cubicBezTo>
                      <a:pt x="15129" y="0"/>
                      <a:pt x="12048" y="364"/>
                      <a:pt x="9135" y="1763"/>
                    </a:cubicBezTo>
                    <a:cubicBezTo>
                      <a:pt x="3031" y="4693"/>
                      <a:pt x="0" y="11045"/>
                      <a:pt x="0" y="11045"/>
                    </a:cubicBezTo>
                    <a:cubicBezTo>
                      <a:pt x="0" y="11045"/>
                      <a:pt x="1877" y="11486"/>
                      <a:pt x="4545" y="11486"/>
                    </a:cubicBezTo>
                    <a:cubicBezTo>
                      <a:pt x="6975" y="11486"/>
                      <a:pt x="10056" y="11118"/>
                      <a:pt x="12965" y="9723"/>
                    </a:cubicBezTo>
                    <a:cubicBezTo>
                      <a:pt x="19052" y="6806"/>
                      <a:pt x="22083" y="440"/>
                      <a:pt x="22083" y="440"/>
                    </a:cubicBezTo>
                    <a:cubicBezTo>
                      <a:pt x="22083" y="440"/>
                      <a:pt x="20210" y="0"/>
                      <a:pt x="1755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37"/>
              <p:cNvSpPr/>
              <p:nvPr/>
            </p:nvSpPr>
            <p:spPr>
              <a:xfrm>
                <a:off x="2657146" y="659255"/>
                <a:ext cx="318172" cy="493539"/>
              </a:xfrm>
              <a:custGeom>
                <a:avLst/>
                <a:gdLst/>
                <a:ahLst/>
                <a:cxnLst/>
                <a:rect l="l" t="t" r="r" b="b"/>
                <a:pathLst>
                  <a:path w="14052" h="21797" extrusionOk="0">
                    <a:moveTo>
                      <a:pt x="12611" y="1"/>
                    </a:moveTo>
                    <a:cubicBezTo>
                      <a:pt x="12611" y="1"/>
                      <a:pt x="6173" y="2859"/>
                      <a:pt x="3079" y="8865"/>
                    </a:cubicBezTo>
                    <a:cubicBezTo>
                      <a:pt x="1" y="14893"/>
                      <a:pt x="1421" y="21796"/>
                      <a:pt x="1421" y="21796"/>
                    </a:cubicBezTo>
                    <a:cubicBezTo>
                      <a:pt x="1421" y="21796"/>
                      <a:pt x="7863" y="18930"/>
                      <a:pt x="10958" y="12911"/>
                    </a:cubicBezTo>
                    <a:cubicBezTo>
                      <a:pt x="14052" y="6900"/>
                      <a:pt x="12611" y="1"/>
                      <a:pt x="126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37"/>
              <p:cNvSpPr/>
              <p:nvPr/>
            </p:nvSpPr>
            <p:spPr>
              <a:xfrm>
                <a:off x="2448783" y="1402697"/>
                <a:ext cx="400319" cy="383836"/>
              </a:xfrm>
              <a:custGeom>
                <a:avLst/>
                <a:gdLst/>
                <a:ahLst/>
                <a:cxnLst/>
                <a:rect l="l" t="t" r="r" b="b"/>
                <a:pathLst>
                  <a:path w="17680" h="16952" extrusionOk="0">
                    <a:moveTo>
                      <a:pt x="17679" y="0"/>
                    </a:moveTo>
                    <a:cubicBezTo>
                      <a:pt x="17674" y="0"/>
                      <a:pt x="10658" y="597"/>
                      <a:pt x="5775" y="5281"/>
                    </a:cubicBezTo>
                    <a:cubicBezTo>
                      <a:pt x="893" y="9968"/>
                      <a:pt x="1" y="16952"/>
                      <a:pt x="1" y="16952"/>
                    </a:cubicBezTo>
                    <a:cubicBezTo>
                      <a:pt x="1" y="16952"/>
                      <a:pt x="7017" y="16355"/>
                      <a:pt x="11900" y="11672"/>
                    </a:cubicBezTo>
                    <a:cubicBezTo>
                      <a:pt x="16782" y="6988"/>
                      <a:pt x="17679" y="0"/>
                      <a:pt x="1767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37"/>
              <p:cNvSpPr/>
              <p:nvPr/>
            </p:nvSpPr>
            <p:spPr>
              <a:xfrm>
                <a:off x="2280137" y="1192206"/>
                <a:ext cx="245898" cy="547813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24194" extrusionOk="0">
                    <a:moveTo>
                      <a:pt x="7364" y="1"/>
                    </a:moveTo>
                    <a:cubicBezTo>
                      <a:pt x="7364" y="1"/>
                      <a:pt x="2135" y="4727"/>
                      <a:pt x="1061" y="11397"/>
                    </a:cubicBezTo>
                    <a:cubicBezTo>
                      <a:pt x="0" y="18085"/>
                      <a:pt x="3513" y="24193"/>
                      <a:pt x="3513" y="24193"/>
                    </a:cubicBezTo>
                    <a:cubicBezTo>
                      <a:pt x="3513" y="24193"/>
                      <a:pt x="8737" y="19480"/>
                      <a:pt x="9803" y="12784"/>
                    </a:cubicBezTo>
                    <a:cubicBezTo>
                      <a:pt x="10860" y="6100"/>
                      <a:pt x="7364" y="1"/>
                      <a:pt x="736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7"/>
              <p:cNvSpPr/>
              <p:nvPr/>
            </p:nvSpPr>
            <p:spPr>
              <a:xfrm>
                <a:off x="2259463" y="2002377"/>
                <a:ext cx="331781" cy="471507"/>
              </a:xfrm>
              <a:custGeom>
                <a:avLst/>
                <a:gdLst/>
                <a:ahLst/>
                <a:cxnLst/>
                <a:rect l="l" t="t" r="r" b="b"/>
                <a:pathLst>
                  <a:path w="14653" h="20824" extrusionOk="0">
                    <a:moveTo>
                      <a:pt x="13790" y="0"/>
                    </a:moveTo>
                    <a:cubicBezTo>
                      <a:pt x="13790" y="0"/>
                      <a:pt x="7135" y="2334"/>
                      <a:pt x="3559" y="8074"/>
                    </a:cubicBezTo>
                    <a:cubicBezTo>
                      <a:pt x="0" y="13818"/>
                      <a:pt x="867" y="20824"/>
                      <a:pt x="867" y="20824"/>
                    </a:cubicBezTo>
                    <a:cubicBezTo>
                      <a:pt x="867" y="20824"/>
                      <a:pt x="7520" y="18485"/>
                      <a:pt x="11080" y="12745"/>
                    </a:cubicBezTo>
                    <a:cubicBezTo>
                      <a:pt x="14652" y="7001"/>
                      <a:pt x="13790" y="0"/>
                      <a:pt x="137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7"/>
              <p:cNvSpPr/>
              <p:nvPr/>
            </p:nvSpPr>
            <p:spPr>
              <a:xfrm>
                <a:off x="2041410" y="1898219"/>
                <a:ext cx="227829" cy="552386"/>
              </a:xfrm>
              <a:custGeom>
                <a:avLst/>
                <a:gdLst/>
                <a:ahLst/>
                <a:cxnLst/>
                <a:rect l="l" t="t" r="r" b="b"/>
                <a:pathLst>
                  <a:path w="10062" h="24396" extrusionOk="0">
                    <a:moveTo>
                      <a:pt x="3890" y="0"/>
                    </a:moveTo>
                    <a:cubicBezTo>
                      <a:pt x="3890" y="0"/>
                      <a:pt x="0" y="5877"/>
                      <a:pt x="626" y="12610"/>
                    </a:cubicBezTo>
                    <a:cubicBezTo>
                      <a:pt x="1256" y="19345"/>
                      <a:pt x="6155" y="24396"/>
                      <a:pt x="6155" y="24396"/>
                    </a:cubicBezTo>
                    <a:cubicBezTo>
                      <a:pt x="6155" y="24396"/>
                      <a:pt x="10061" y="18520"/>
                      <a:pt x="9435" y="11782"/>
                    </a:cubicBezTo>
                    <a:cubicBezTo>
                      <a:pt x="8805" y="5044"/>
                      <a:pt x="3890" y="0"/>
                      <a:pt x="3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7"/>
              <p:cNvSpPr/>
              <p:nvPr/>
            </p:nvSpPr>
            <p:spPr>
              <a:xfrm>
                <a:off x="2312766" y="2618882"/>
                <a:ext cx="257400" cy="543375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23998" extrusionOk="0">
                    <a:moveTo>
                      <a:pt x="8143" y="0"/>
                    </a:moveTo>
                    <a:cubicBezTo>
                      <a:pt x="8143" y="0"/>
                      <a:pt x="2711" y="4486"/>
                      <a:pt x="1353" y="11123"/>
                    </a:cubicBezTo>
                    <a:cubicBezTo>
                      <a:pt x="1" y="17746"/>
                      <a:pt x="3243" y="23998"/>
                      <a:pt x="3243" y="23998"/>
                    </a:cubicBezTo>
                    <a:cubicBezTo>
                      <a:pt x="3243" y="23998"/>
                      <a:pt x="8671" y="19518"/>
                      <a:pt x="10015" y="12893"/>
                    </a:cubicBezTo>
                    <a:cubicBezTo>
                      <a:pt x="11368" y="6261"/>
                      <a:pt x="8143" y="0"/>
                      <a:pt x="81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7"/>
              <p:cNvSpPr/>
              <p:nvPr/>
            </p:nvSpPr>
            <p:spPr>
              <a:xfrm>
                <a:off x="2009438" y="2674765"/>
                <a:ext cx="313395" cy="499946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22080" extrusionOk="0">
                    <a:moveTo>
                      <a:pt x="1624" y="1"/>
                    </a:moveTo>
                    <a:lnTo>
                      <a:pt x="1624" y="1"/>
                    </a:lnTo>
                    <a:cubicBezTo>
                      <a:pt x="1624" y="1"/>
                      <a:pt x="0" y="6854"/>
                      <a:pt x="2930" y="12941"/>
                    </a:cubicBezTo>
                    <a:cubicBezTo>
                      <a:pt x="5864" y="19054"/>
                      <a:pt x="12217" y="22080"/>
                      <a:pt x="12217" y="22080"/>
                    </a:cubicBezTo>
                    <a:cubicBezTo>
                      <a:pt x="12217" y="22080"/>
                      <a:pt x="13840" y="15228"/>
                      <a:pt x="10911" y="9119"/>
                    </a:cubicBezTo>
                    <a:cubicBezTo>
                      <a:pt x="7981" y="3028"/>
                      <a:pt x="1624" y="1"/>
                      <a:pt x="16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37"/>
              <p:cNvSpPr/>
              <p:nvPr/>
            </p:nvSpPr>
            <p:spPr>
              <a:xfrm>
                <a:off x="2547666" y="3310720"/>
                <a:ext cx="217187" cy="553926"/>
              </a:xfrm>
              <a:custGeom>
                <a:avLst/>
                <a:gdLst/>
                <a:ahLst/>
                <a:cxnLst/>
                <a:rect l="l" t="t" r="r" b="b"/>
                <a:pathLst>
                  <a:path w="9592" h="24464" extrusionOk="0">
                    <a:moveTo>
                      <a:pt x="4109" y="1"/>
                    </a:moveTo>
                    <a:cubicBezTo>
                      <a:pt x="4109" y="1"/>
                      <a:pt x="0" y="5724"/>
                      <a:pt x="381" y="12480"/>
                    </a:cubicBezTo>
                    <a:cubicBezTo>
                      <a:pt x="765" y="19230"/>
                      <a:pt x="5479" y="24463"/>
                      <a:pt x="5479" y="24463"/>
                    </a:cubicBezTo>
                    <a:cubicBezTo>
                      <a:pt x="5479" y="24463"/>
                      <a:pt x="9592" y="18735"/>
                      <a:pt x="9207" y="11984"/>
                    </a:cubicBezTo>
                    <a:cubicBezTo>
                      <a:pt x="8827" y="5230"/>
                      <a:pt x="4109" y="1"/>
                      <a:pt x="41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37"/>
              <p:cNvSpPr/>
              <p:nvPr/>
            </p:nvSpPr>
            <p:spPr>
              <a:xfrm>
                <a:off x="2218955" y="3479366"/>
                <a:ext cx="359518" cy="422418"/>
              </a:xfrm>
              <a:custGeom>
                <a:avLst/>
                <a:gdLst/>
                <a:ahLst/>
                <a:cxnLst/>
                <a:rect l="l" t="t" r="r" b="b"/>
                <a:pathLst>
                  <a:path w="15878" h="18656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83" y="7035"/>
                      <a:pt x="4571" y="12200"/>
                    </a:cubicBezTo>
                    <a:cubicBezTo>
                      <a:pt x="8959" y="17341"/>
                      <a:pt x="15878" y="18656"/>
                      <a:pt x="15878" y="18656"/>
                    </a:cubicBezTo>
                    <a:cubicBezTo>
                      <a:pt x="15878" y="18656"/>
                      <a:pt x="15696" y="11622"/>
                      <a:pt x="11309" y="6460"/>
                    </a:cubicBezTo>
                    <a:cubicBezTo>
                      <a:pt x="6921" y="1307"/>
                      <a:pt x="6" y="1"/>
                      <a:pt x="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7"/>
              <p:cNvSpPr/>
              <p:nvPr/>
            </p:nvSpPr>
            <p:spPr>
              <a:xfrm>
                <a:off x="2930336" y="3830832"/>
                <a:ext cx="322859" cy="487018"/>
              </a:xfrm>
              <a:custGeom>
                <a:avLst/>
                <a:gdLst/>
                <a:ahLst/>
                <a:cxnLst/>
                <a:rect l="l" t="t" r="r" b="b"/>
                <a:pathLst>
                  <a:path w="14259" h="21509" extrusionOk="0">
                    <a:moveTo>
                      <a:pt x="1243" y="1"/>
                    </a:moveTo>
                    <a:cubicBezTo>
                      <a:pt x="1243" y="6"/>
                      <a:pt x="0" y="6942"/>
                      <a:pt x="3247" y="12869"/>
                    </a:cubicBezTo>
                    <a:cubicBezTo>
                      <a:pt x="6493" y="18808"/>
                      <a:pt x="12995" y="21509"/>
                      <a:pt x="12995" y="21509"/>
                    </a:cubicBezTo>
                    <a:cubicBezTo>
                      <a:pt x="12995" y="21509"/>
                      <a:pt x="14259" y="14573"/>
                      <a:pt x="11008" y="8629"/>
                    </a:cubicBezTo>
                    <a:cubicBezTo>
                      <a:pt x="7770" y="2703"/>
                      <a:pt x="1247" y="1"/>
                      <a:pt x="12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7"/>
              <p:cNvSpPr/>
              <p:nvPr/>
            </p:nvSpPr>
            <p:spPr>
              <a:xfrm>
                <a:off x="2650375" y="4151300"/>
                <a:ext cx="505969" cy="253098"/>
              </a:xfrm>
              <a:custGeom>
                <a:avLst/>
                <a:gdLst/>
                <a:ahLst/>
                <a:cxnLst/>
                <a:rect l="l" t="t" r="r" b="b"/>
                <a:pathLst>
                  <a:path w="22346" h="11178" extrusionOk="0">
                    <a:moveTo>
                      <a:pt x="5144" y="1"/>
                    </a:moveTo>
                    <a:cubicBezTo>
                      <a:pt x="2160" y="1"/>
                      <a:pt x="0" y="564"/>
                      <a:pt x="0" y="564"/>
                    </a:cubicBezTo>
                    <a:cubicBezTo>
                      <a:pt x="0" y="564"/>
                      <a:pt x="3196" y="6858"/>
                      <a:pt x="9350" y="9618"/>
                    </a:cubicBezTo>
                    <a:cubicBezTo>
                      <a:pt x="12056" y="10836"/>
                      <a:pt x="14879" y="11178"/>
                      <a:pt x="17205" y="11178"/>
                    </a:cubicBezTo>
                    <a:cubicBezTo>
                      <a:pt x="20190" y="11178"/>
                      <a:pt x="22345" y="10607"/>
                      <a:pt x="22345" y="10607"/>
                    </a:cubicBezTo>
                    <a:cubicBezTo>
                      <a:pt x="22345" y="10607"/>
                      <a:pt x="19154" y="4325"/>
                      <a:pt x="12981" y="1561"/>
                    </a:cubicBezTo>
                    <a:cubicBezTo>
                      <a:pt x="10289" y="339"/>
                      <a:pt x="7465" y="1"/>
                      <a:pt x="51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37"/>
              <p:cNvSpPr/>
              <p:nvPr/>
            </p:nvSpPr>
            <p:spPr>
              <a:xfrm>
                <a:off x="3450268" y="4222807"/>
                <a:ext cx="427287" cy="353970"/>
              </a:xfrm>
              <a:custGeom>
                <a:avLst/>
                <a:gdLst/>
                <a:ahLst/>
                <a:cxnLst/>
                <a:rect l="l" t="t" r="r" b="b"/>
                <a:pathLst>
                  <a:path w="18871" h="15633" extrusionOk="0">
                    <a:moveTo>
                      <a:pt x="0" y="1"/>
                    </a:moveTo>
                    <a:cubicBezTo>
                      <a:pt x="0" y="1"/>
                      <a:pt x="1404" y="6908"/>
                      <a:pt x="6600" y="11229"/>
                    </a:cubicBezTo>
                    <a:cubicBezTo>
                      <a:pt x="11820" y="15548"/>
                      <a:pt x="18870" y="15633"/>
                      <a:pt x="18870" y="15633"/>
                    </a:cubicBezTo>
                    <a:cubicBezTo>
                      <a:pt x="18870" y="15633"/>
                      <a:pt x="17459" y="8726"/>
                      <a:pt x="12251" y="4410"/>
                    </a:cubicBezTo>
                    <a:cubicBezTo>
                      <a:pt x="7035" y="1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37"/>
              <p:cNvSpPr/>
              <p:nvPr/>
            </p:nvSpPr>
            <p:spPr>
              <a:xfrm>
                <a:off x="3287169" y="4558378"/>
                <a:ext cx="554017" cy="200839"/>
              </a:xfrm>
              <a:custGeom>
                <a:avLst/>
                <a:gdLst/>
                <a:ahLst/>
                <a:cxnLst/>
                <a:rect l="l" t="t" r="r" b="b"/>
                <a:pathLst>
                  <a:path w="24468" h="8870" extrusionOk="0">
                    <a:moveTo>
                      <a:pt x="11723" y="1"/>
                    </a:moveTo>
                    <a:cubicBezTo>
                      <a:pt x="5281" y="1"/>
                      <a:pt x="0" y="3903"/>
                      <a:pt x="0" y="3903"/>
                    </a:cubicBezTo>
                    <a:cubicBezTo>
                      <a:pt x="0" y="3903"/>
                      <a:pt x="5281" y="8558"/>
                      <a:pt x="12035" y="8857"/>
                    </a:cubicBezTo>
                    <a:cubicBezTo>
                      <a:pt x="12256" y="8862"/>
                      <a:pt x="12479" y="8870"/>
                      <a:pt x="12695" y="8870"/>
                    </a:cubicBezTo>
                    <a:cubicBezTo>
                      <a:pt x="19167" y="8870"/>
                      <a:pt x="24467" y="4968"/>
                      <a:pt x="24467" y="4968"/>
                    </a:cubicBezTo>
                    <a:cubicBezTo>
                      <a:pt x="24467" y="4968"/>
                      <a:pt x="19188" y="314"/>
                      <a:pt x="12416" y="18"/>
                    </a:cubicBezTo>
                    <a:cubicBezTo>
                      <a:pt x="12184" y="5"/>
                      <a:pt x="11955" y="1"/>
                      <a:pt x="1172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7"/>
              <p:cNvSpPr/>
              <p:nvPr/>
            </p:nvSpPr>
            <p:spPr>
              <a:xfrm>
                <a:off x="4034915" y="4433094"/>
                <a:ext cx="498882" cy="261815"/>
              </a:xfrm>
              <a:custGeom>
                <a:avLst/>
                <a:gdLst/>
                <a:ahLst/>
                <a:cxnLst/>
                <a:rect l="l" t="t" r="r" b="b"/>
                <a:pathLst>
                  <a:path w="22033" h="11563" extrusionOk="0">
                    <a:moveTo>
                      <a:pt x="4418" y="1"/>
                    </a:moveTo>
                    <a:cubicBezTo>
                      <a:pt x="1826" y="1"/>
                      <a:pt x="0" y="415"/>
                      <a:pt x="0" y="415"/>
                    </a:cubicBezTo>
                    <a:cubicBezTo>
                      <a:pt x="0" y="415"/>
                      <a:pt x="2998" y="6790"/>
                      <a:pt x="9072" y="9753"/>
                    </a:cubicBezTo>
                    <a:cubicBezTo>
                      <a:pt x="12022" y="11190"/>
                      <a:pt x="15163" y="11562"/>
                      <a:pt x="17611" y="11562"/>
                    </a:cubicBezTo>
                    <a:cubicBezTo>
                      <a:pt x="20206" y="11562"/>
                      <a:pt x="22033" y="11143"/>
                      <a:pt x="22033" y="11143"/>
                    </a:cubicBezTo>
                    <a:cubicBezTo>
                      <a:pt x="22033" y="11143"/>
                      <a:pt x="19036" y="4757"/>
                      <a:pt x="12944" y="1806"/>
                    </a:cubicBezTo>
                    <a:cubicBezTo>
                      <a:pt x="9998" y="373"/>
                      <a:pt x="6869" y="1"/>
                      <a:pt x="44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7"/>
              <p:cNvSpPr/>
              <p:nvPr/>
            </p:nvSpPr>
            <p:spPr>
              <a:xfrm>
                <a:off x="3976450" y="4733749"/>
                <a:ext cx="544235" cy="210507"/>
              </a:xfrm>
              <a:custGeom>
                <a:avLst/>
                <a:gdLst/>
                <a:ahLst/>
                <a:cxnLst/>
                <a:rect l="l" t="t" r="r" b="b"/>
                <a:pathLst>
                  <a:path w="24036" h="9297" extrusionOk="0">
                    <a:moveTo>
                      <a:pt x="14448" y="1"/>
                    </a:moveTo>
                    <a:cubicBezTo>
                      <a:pt x="13379" y="1"/>
                      <a:pt x="12276" y="93"/>
                      <a:pt x="11155" y="313"/>
                    </a:cubicBezTo>
                    <a:cubicBezTo>
                      <a:pt x="4519" y="1624"/>
                      <a:pt x="0" y="7017"/>
                      <a:pt x="0" y="7017"/>
                    </a:cubicBezTo>
                    <a:cubicBezTo>
                      <a:pt x="0" y="7017"/>
                      <a:pt x="4337" y="9296"/>
                      <a:pt x="9629" y="9296"/>
                    </a:cubicBezTo>
                    <a:cubicBezTo>
                      <a:pt x="10682" y="9296"/>
                      <a:pt x="11773" y="9208"/>
                      <a:pt x="12875" y="8992"/>
                    </a:cubicBezTo>
                    <a:cubicBezTo>
                      <a:pt x="19516" y="7677"/>
                      <a:pt x="24035" y="2266"/>
                      <a:pt x="24035" y="2266"/>
                    </a:cubicBezTo>
                    <a:cubicBezTo>
                      <a:pt x="24035" y="2266"/>
                      <a:pt x="19719" y="1"/>
                      <a:pt x="1444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7"/>
              <p:cNvSpPr/>
              <p:nvPr/>
            </p:nvSpPr>
            <p:spPr>
              <a:xfrm>
                <a:off x="3644003" y="199238"/>
                <a:ext cx="474564" cy="292337"/>
              </a:xfrm>
              <a:custGeom>
                <a:avLst/>
                <a:gdLst/>
                <a:ahLst/>
                <a:cxnLst/>
                <a:rect l="l" t="t" r="r" b="b"/>
                <a:pathLst>
                  <a:path w="20959" h="12911" extrusionOk="0">
                    <a:moveTo>
                      <a:pt x="18735" y="1"/>
                    </a:moveTo>
                    <a:cubicBezTo>
                      <a:pt x="16212" y="1"/>
                      <a:pt x="11947" y="403"/>
                      <a:pt x="8193" y="2668"/>
                    </a:cubicBezTo>
                    <a:cubicBezTo>
                      <a:pt x="2401" y="6176"/>
                      <a:pt x="1" y="12796"/>
                      <a:pt x="1" y="12796"/>
                    </a:cubicBezTo>
                    <a:cubicBezTo>
                      <a:pt x="1" y="12796"/>
                      <a:pt x="859" y="12911"/>
                      <a:pt x="2220" y="12911"/>
                    </a:cubicBezTo>
                    <a:cubicBezTo>
                      <a:pt x="4748" y="12911"/>
                      <a:pt x="9013" y="12517"/>
                      <a:pt x="12780" y="10248"/>
                    </a:cubicBezTo>
                    <a:cubicBezTo>
                      <a:pt x="18558" y="6739"/>
                      <a:pt x="20959" y="120"/>
                      <a:pt x="20959" y="120"/>
                    </a:cubicBezTo>
                    <a:cubicBezTo>
                      <a:pt x="20959" y="120"/>
                      <a:pt x="20101" y="1"/>
                      <a:pt x="187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37"/>
              <p:cNvSpPr/>
              <p:nvPr/>
            </p:nvSpPr>
            <p:spPr>
              <a:xfrm>
                <a:off x="3520236" y="1364792"/>
                <a:ext cx="1051744" cy="2479897"/>
              </a:xfrm>
              <a:custGeom>
                <a:avLst/>
                <a:gdLst/>
                <a:ahLst/>
                <a:cxnLst/>
                <a:rect l="l" t="t" r="r" b="b"/>
                <a:pathLst>
                  <a:path w="46450" h="109524" extrusionOk="0">
                    <a:moveTo>
                      <a:pt x="1" y="0"/>
                    </a:moveTo>
                    <a:lnTo>
                      <a:pt x="1" y="25744"/>
                    </a:lnTo>
                    <a:lnTo>
                      <a:pt x="6731" y="25744"/>
                    </a:lnTo>
                    <a:lnTo>
                      <a:pt x="6731" y="92281"/>
                    </a:lnTo>
                    <a:lnTo>
                      <a:pt x="23276" y="109524"/>
                    </a:lnTo>
                    <a:lnTo>
                      <a:pt x="46450" y="109524"/>
                    </a:lnTo>
                    <a:lnTo>
                      <a:pt x="46450" y="101187"/>
                    </a:lnTo>
                    <a:lnTo>
                      <a:pt x="26163" y="101187"/>
                    </a:lnTo>
                    <a:lnTo>
                      <a:pt x="14517" y="89397"/>
                    </a:lnTo>
                    <a:lnTo>
                      <a:pt x="14517" y="17395"/>
                    </a:lnTo>
                    <a:lnTo>
                      <a:pt x="7779" y="17395"/>
                    </a:lnTo>
                    <a:lnTo>
                      <a:pt x="7779" y="8345"/>
                    </a:lnTo>
                    <a:lnTo>
                      <a:pt x="30018" y="8345"/>
                    </a:lnTo>
                    <a:lnTo>
                      <a:pt x="30018" y="17395"/>
                    </a:lnTo>
                    <a:lnTo>
                      <a:pt x="26015" y="17395"/>
                    </a:lnTo>
                    <a:lnTo>
                      <a:pt x="26015" y="87300"/>
                    </a:lnTo>
                    <a:lnTo>
                      <a:pt x="31003" y="92281"/>
                    </a:lnTo>
                    <a:lnTo>
                      <a:pt x="46450" y="92281"/>
                    </a:lnTo>
                    <a:lnTo>
                      <a:pt x="46450" y="83936"/>
                    </a:lnTo>
                    <a:lnTo>
                      <a:pt x="34647" y="83936"/>
                    </a:lnTo>
                    <a:lnTo>
                      <a:pt x="34647" y="24126"/>
                    </a:lnTo>
                    <a:lnTo>
                      <a:pt x="38498" y="24126"/>
                    </a:lnTo>
                    <a:lnTo>
                      <a:pt x="3849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1" name="Google Shape;341;p37"/>
            <p:cNvGrpSpPr/>
            <p:nvPr/>
          </p:nvGrpSpPr>
          <p:grpSpPr>
            <a:xfrm flipH="1">
              <a:off x="2009438" y="199238"/>
              <a:ext cx="2562564" cy="4745019"/>
              <a:chOff x="4571989" y="199238"/>
              <a:chExt cx="2562564" cy="4745019"/>
            </a:xfrm>
          </p:grpSpPr>
          <p:sp>
            <p:nvSpPr>
              <p:cNvPr id="342" name="Google Shape;342;p37"/>
              <p:cNvSpPr/>
              <p:nvPr/>
            </p:nvSpPr>
            <p:spPr>
              <a:xfrm>
                <a:off x="5367670" y="633329"/>
                <a:ext cx="529993" cy="225316"/>
              </a:xfrm>
              <a:custGeom>
                <a:avLst/>
                <a:gdLst/>
                <a:ahLst/>
                <a:cxnLst/>
                <a:rect l="l" t="t" r="r" b="b"/>
                <a:pathLst>
                  <a:path w="23407" h="9951" extrusionOk="0">
                    <a:moveTo>
                      <a:pt x="7783" y="0"/>
                    </a:moveTo>
                    <a:cubicBezTo>
                      <a:pt x="3438" y="0"/>
                      <a:pt x="1" y="1374"/>
                      <a:pt x="1" y="1374"/>
                    </a:cubicBezTo>
                    <a:cubicBezTo>
                      <a:pt x="1" y="1374"/>
                      <a:pt x="3924" y="7216"/>
                      <a:pt x="10396" y="9203"/>
                    </a:cubicBezTo>
                    <a:cubicBezTo>
                      <a:pt x="12179" y="9752"/>
                      <a:pt x="13976" y="9951"/>
                      <a:pt x="15638" y="9951"/>
                    </a:cubicBezTo>
                    <a:cubicBezTo>
                      <a:pt x="19975" y="9951"/>
                      <a:pt x="23407" y="8595"/>
                      <a:pt x="23407" y="8595"/>
                    </a:cubicBezTo>
                    <a:cubicBezTo>
                      <a:pt x="23407" y="8595"/>
                      <a:pt x="19468" y="2748"/>
                      <a:pt x="12995" y="744"/>
                    </a:cubicBezTo>
                    <a:cubicBezTo>
                      <a:pt x="11215" y="199"/>
                      <a:pt x="9436" y="0"/>
                      <a:pt x="7783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7"/>
              <p:cNvSpPr/>
              <p:nvPr/>
            </p:nvSpPr>
            <p:spPr>
              <a:xfrm>
                <a:off x="5623719" y="295539"/>
                <a:ext cx="341426" cy="450540"/>
              </a:xfrm>
              <a:custGeom>
                <a:avLst/>
                <a:gdLst/>
                <a:ahLst/>
                <a:cxnLst/>
                <a:rect l="l" t="t" r="r" b="b"/>
                <a:pathLst>
                  <a:path w="15079" h="19898" extrusionOk="0">
                    <a:moveTo>
                      <a:pt x="393" y="1"/>
                    </a:moveTo>
                    <a:cubicBezTo>
                      <a:pt x="393" y="9"/>
                      <a:pt x="1" y="7043"/>
                      <a:pt x="3953" y="12534"/>
                    </a:cubicBezTo>
                    <a:cubicBezTo>
                      <a:pt x="7897" y="18029"/>
                      <a:pt x="14694" y="19898"/>
                      <a:pt x="14694" y="19898"/>
                    </a:cubicBezTo>
                    <a:cubicBezTo>
                      <a:pt x="14694" y="19898"/>
                      <a:pt x="15079" y="12864"/>
                      <a:pt x="11135" y="7372"/>
                    </a:cubicBezTo>
                    <a:cubicBezTo>
                      <a:pt x="7183" y="1878"/>
                      <a:pt x="393" y="1"/>
                      <a:pt x="393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7"/>
              <p:cNvSpPr/>
              <p:nvPr/>
            </p:nvSpPr>
            <p:spPr>
              <a:xfrm>
                <a:off x="5884546" y="974561"/>
                <a:ext cx="499946" cy="260072"/>
              </a:xfrm>
              <a:custGeom>
                <a:avLst/>
                <a:gdLst/>
                <a:ahLst/>
                <a:cxnLst/>
                <a:rect l="l" t="t" r="r" b="b"/>
                <a:pathLst>
                  <a:path w="22080" h="11486" extrusionOk="0">
                    <a:moveTo>
                      <a:pt x="4533" y="0"/>
                    </a:moveTo>
                    <a:cubicBezTo>
                      <a:pt x="1869" y="0"/>
                      <a:pt x="1" y="440"/>
                      <a:pt x="1" y="440"/>
                    </a:cubicBezTo>
                    <a:cubicBezTo>
                      <a:pt x="1" y="440"/>
                      <a:pt x="3027" y="6806"/>
                      <a:pt x="9123" y="9723"/>
                    </a:cubicBezTo>
                    <a:cubicBezTo>
                      <a:pt x="12027" y="11118"/>
                      <a:pt x="15105" y="11486"/>
                      <a:pt x="17535" y="11486"/>
                    </a:cubicBezTo>
                    <a:cubicBezTo>
                      <a:pt x="20198" y="11486"/>
                      <a:pt x="22080" y="11045"/>
                      <a:pt x="22080" y="11045"/>
                    </a:cubicBezTo>
                    <a:cubicBezTo>
                      <a:pt x="22080" y="11045"/>
                      <a:pt x="19053" y="4693"/>
                      <a:pt x="12961" y="1763"/>
                    </a:cubicBezTo>
                    <a:cubicBezTo>
                      <a:pt x="10045" y="364"/>
                      <a:pt x="6958" y="0"/>
                      <a:pt x="4533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7"/>
              <p:cNvSpPr/>
              <p:nvPr/>
            </p:nvSpPr>
            <p:spPr>
              <a:xfrm>
                <a:off x="6169125" y="659255"/>
                <a:ext cx="317787" cy="493539"/>
              </a:xfrm>
              <a:custGeom>
                <a:avLst/>
                <a:gdLst/>
                <a:ahLst/>
                <a:cxnLst/>
                <a:rect l="l" t="t" r="r" b="b"/>
                <a:pathLst>
                  <a:path w="14035" h="21797" extrusionOk="0">
                    <a:moveTo>
                      <a:pt x="1421" y="1"/>
                    </a:moveTo>
                    <a:cubicBezTo>
                      <a:pt x="1421" y="1"/>
                      <a:pt x="1" y="6900"/>
                      <a:pt x="3074" y="12911"/>
                    </a:cubicBezTo>
                    <a:cubicBezTo>
                      <a:pt x="6172" y="18930"/>
                      <a:pt x="12610" y="21796"/>
                      <a:pt x="12610" y="21796"/>
                    </a:cubicBezTo>
                    <a:cubicBezTo>
                      <a:pt x="12610" y="21796"/>
                      <a:pt x="14035" y="14893"/>
                      <a:pt x="10953" y="8865"/>
                    </a:cubicBezTo>
                    <a:cubicBezTo>
                      <a:pt x="7858" y="2859"/>
                      <a:pt x="1421" y="1"/>
                      <a:pt x="1421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7"/>
              <p:cNvSpPr/>
              <p:nvPr/>
            </p:nvSpPr>
            <p:spPr>
              <a:xfrm>
                <a:off x="6294999" y="1402697"/>
                <a:ext cx="400297" cy="383836"/>
              </a:xfrm>
              <a:custGeom>
                <a:avLst/>
                <a:gdLst/>
                <a:ahLst/>
                <a:cxnLst/>
                <a:rect l="l" t="t" r="r" b="b"/>
                <a:pathLst>
                  <a:path w="17679" h="16952" extrusionOk="0">
                    <a:moveTo>
                      <a:pt x="0" y="0"/>
                    </a:moveTo>
                    <a:cubicBezTo>
                      <a:pt x="0" y="0"/>
                      <a:pt x="892" y="6988"/>
                      <a:pt x="5774" y="11672"/>
                    </a:cubicBezTo>
                    <a:cubicBezTo>
                      <a:pt x="10657" y="16355"/>
                      <a:pt x="17678" y="16952"/>
                      <a:pt x="17678" y="16952"/>
                    </a:cubicBezTo>
                    <a:cubicBezTo>
                      <a:pt x="17678" y="16952"/>
                      <a:pt x="16787" y="9968"/>
                      <a:pt x="11896" y="5281"/>
                    </a:cubicBezTo>
                    <a:cubicBezTo>
                      <a:pt x="7017" y="59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7"/>
              <p:cNvSpPr/>
              <p:nvPr/>
            </p:nvSpPr>
            <p:spPr>
              <a:xfrm>
                <a:off x="6618026" y="1192206"/>
                <a:ext cx="245920" cy="547813"/>
              </a:xfrm>
              <a:custGeom>
                <a:avLst/>
                <a:gdLst/>
                <a:ahLst/>
                <a:cxnLst/>
                <a:rect l="l" t="t" r="r" b="b"/>
                <a:pathLst>
                  <a:path w="10861" h="24194" extrusionOk="0">
                    <a:moveTo>
                      <a:pt x="3510" y="1"/>
                    </a:moveTo>
                    <a:cubicBezTo>
                      <a:pt x="3510" y="1"/>
                      <a:pt x="1" y="6100"/>
                      <a:pt x="1062" y="12784"/>
                    </a:cubicBezTo>
                    <a:cubicBezTo>
                      <a:pt x="2119" y="19480"/>
                      <a:pt x="7348" y="24193"/>
                      <a:pt x="7348" y="24193"/>
                    </a:cubicBezTo>
                    <a:cubicBezTo>
                      <a:pt x="7348" y="24193"/>
                      <a:pt x="10860" y="18085"/>
                      <a:pt x="9800" y="11397"/>
                    </a:cubicBezTo>
                    <a:cubicBezTo>
                      <a:pt x="8743" y="4727"/>
                      <a:pt x="3510" y="1"/>
                      <a:pt x="3510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7"/>
              <p:cNvSpPr/>
              <p:nvPr/>
            </p:nvSpPr>
            <p:spPr>
              <a:xfrm>
                <a:off x="6552769" y="2002377"/>
                <a:ext cx="332143" cy="471507"/>
              </a:xfrm>
              <a:custGeom>
                <a:avLst/>
                <a:gdLst/>
                <a:ahLst/>
                <a:cxnLst/>
                <a:rect l="l" t="t" r="r" b="b"/>
                <a:pathLst>
                  <a:path w="14669" h="20824" extrusionOk="0">
                    <a:moveTo>
                      <a:pt x="875" y="0"/>
                    </a:moveTo>
                    <a:cubicBezTo>
                      <a:pt x="875" y="0"/>
                      <a:pt x="0" y="7001"/>
                      <a:pt x="3576" y="12745"/>
                    </a:cubicBezTo>
                    <a:cubicBezTo>
                      <a:pt x="7153" y="18485"/>
                      <a:pt x="13793" y="20824"/>
                      <a:pt x="13793" y="20824"/>
                    </a:cubicBezTo>
                    <a:cubicBezTo>
                      <a:pt x="13793" y="20824"/>
                      <a:pt x="14668" y="13818"/>
                      <a:pt x="11092" y="8074"/>
                    </a:cubicBezTo>
                    <a:cubicBezTo>
                      <a:pt x="7516" y="2334"/>
                      <a:pt x="883" y="0"/>
                      <a:pt x="875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7"/>
              <p:cNvSpPr/>
              <p:nvPr/>
            </p:nvSpPr>
            <p:spPr>
              <a:xfrm>
                <a:off x="6874732" y="1898219"/>
                <a:ext cx="227942" cy="552386"/>
              </a:xfrm>
              <a:custGeom>
                <a:avLst/>
                <a:gdLst/>
                <a:ahLst/>
                <a:cxnLst/>
                <a:rect l="l" t="t" r="r" b="b"/>
                <a:pathLst>
                  <a:path w="10067" h="24396" extrusionOk="0">
                    <a:moveTo>
                      <a:pt x="6177" y="0"/>
                    </a:moveTo>
                    <a:cubicBezTo>
                      <a:pt x="6177" y="0"/>
                      <a:pt x="1257" y="5044"/>
                      <a:pt x="631" y="11782"/>
                    </a:cubicBezTo>
                    <a:cubicBezTo>
                      <a:pt x="1" y="18520"/>
                      <a:pt x="3911" y="24396"/>
                      <a:pt x="3911" y="24396"/>
                    </a:cubicBezTo>
                    <a:cubicBezTo>
                      <a:pt x="3911" y="24396"/>
                      <a:pt x="8806" y="19345"/>
                      <a:pt x="9436" y="12610"/>
                    </a:cubicBezTo>
                    <a:cubicBezTo>
                      <a:pt x="10066" y="5877"/>
                      <a:pt x="6177" y="0"/>
                      <a:pt x="6177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7"/>
              <p:cNvSpPr/>
              <p:nvPr/>
            </p:nvSpPr>
            <p:spPr>
              <a:xfrm>
                <a:off x="6573804" y="2618882"/>
                <a:ext cx="257400" cy="543375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23998" extrusionOk="0">
                    <a:moveTo>
                      <a:pt x="3226" y="0"/>
                    </a:moveTo>
                    <a:cubicBezTo>
                      <a:pt x="3226" y="0"/>
                      <a:pt x="1" y="6261"/>
                      <a:pt x="1358" y="12893"/>
                    </a:cubicBezTo>
                    <a:cubicBezTo>
                      <a:pt x="2698" y="19518"/>
                      <a:pt x="8146" y="23998"/>
                      <a:pt x="8146" y="23998"/>
                    </a:cubicBezTo>
                    <a:cubicBezTo>
                      <a:pt x="8146" y="23998"/>
                      <a:pt x="11367" y="17746"/>
                      <a:pt x="10015" y="11123"/>
                    </a:cubicBezTo>
                    <a:cubicBezTo>
                      <a:pt x="8671" y="4486"/>
                      <a:pt x="3226" y="0"/>
                      <a:pt x="3226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7"/>
              <p:cNvSpPr/>
              <p:nvPr/>
            </p:nvSpPr>
            <p:spPr>
              <a:xfrm>
                <a:off x="6821158" y="2674765"/>
                <a:ext cx="313395" cy="499946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22080" extrusionOk="0">
                    <a:moveTo>
                      <a:pt x="12217" y="1"/>
                    </a:moveTo>
                    <a:cubicBezTo>
                      <a:pt x="12217" y="1"/>
                      <a:pt x="5863" y="3028"/>
                      <a:pt x="2929" y="9119"/>
                    </a:cubicBezTo>
                    <a:cubicBezTo>
                      <a:pt x="0" y="15228"/>
                      <a:pt x="1623" y="22080"/>
                      <a:pt x="1623" y="22080"/>
                    </a:cubicBezTo>
                    <a:cubicBezTo>
                      <a:pt x="1623" y="22080"/>
                      <a:pt x="7976" y="19054"/>
                      <a:pt x="10906" y="12941"/>
                    </a:cubicBezTo>
                    <a:cubicBezTo>
                      <a:pt x="13840" y="6854"/>
                      <a:pt x="12217" y="1"/>
                      <a:pt x="12217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7"/>
              <p:cNvSpPr/>
              <p:nvPr/>
            </p:nvSpPr>
            <p:spPr>
              <a:xfrm>
                <a:off x="6379322" y="3310720"/>
                <a:ext cx="216983" cy="553926"/>
              </a:xfrm>
              <a:custGeom>
                <a:avLst/>
                <a:gdLst/>
                <a:ahLst/>
                <a:cxnLst/>
                <a:rect l="l" t="t" r="r" b="b"/>
                <a:pathLst>
                  <a:path w="9583" h="24464" extrusionOk="0">
                    <a:moveTo>
                      <a:pt x="5474" y="1"/>
                    </a:moveTo>
                    <a:cubicBezTo>
                      <a:pt x="5474" y="1"/>
                      <a:pt x="761" y="5230"/>
                      <a:pt x="376" y="11984"/>
                    </a:cubicBezTo>
                    <a:cubicBezTo>
                      <a:pt x="1" y="18735"/>
                      <a:pt x="4100" y="24463"/>
                      <a:pt x="4100" y="24463"/>
                    </a:cubicBezTo>
                    <a:cubicBezTo>
                      <a:pt x="4100" y="24463"/>
                      <a:pt x="8839" y="19230"/>
                      <a:pt x="9216" y="12480"/>
                    </a:cubicBezTo>
                    <a:cubicBezTo>
                      <a:pt x="9583" y="5724"/>
                      <a:pt x="5474" y="1"/>
                      <a:pt x="5474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7"/>
              <p:cNvSpPr/>
              <p:nvPr/>
            </p:nvSpPr>
            <p:spPr>
              <a:xfrm>
                <a:off x="6565585" y="3479366"/>
                <a:ext cx="359427" cy="422418"/>
              </a:xfrm>
              <a:custGeom>
                <a:avLst/>
                <a:gdLst/>
                <a:ahLst/>
                <a:cxnLst/>
                <a:rect l="l" t="t" r="r" b="b"/>
                <a:pathLst>
                  <a:path w="15874" h="18656" extrusionOk="0">
                    <a:moveTo>
                      <a:pt x="15874" y="1"/>
                    </a:moveTo>
                    <a:lnTo>
                      <a:pt x="15874" y="1"/>
                    </a:lnTo>
                    <a:cubicBezTo>
                      <a:pt x="15874" y="1"/>
                      <a:pt x="8954" y="1307"/>
                      <a:pt x="4570" y="6460"/>
                    </a:cubicBezTo>
                    <a:cubicBezTo>
                      <a:pt x="199" y="11622"/>
                      <a:pt x="0" y="18656"/>
                      <a:pt x="0" y="18656"/>
                    </a:cubicBezTo>
                    <a:cubicBezTo>
                      <a:pt x="0" y="18656"/>
                      <a:pt x="6937" y="17341"/>
                      <a:pt x="11304" y="12200"/>
                    </a:cubicBezTo>
                    <a:cubicBezTo>
                      <a:pt x="15692" y="7035"/>
                      <a:pt x="15874" y="1"/>
                      <a:pt x="15874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7"/>
              <p:cNvSpPr/>
              <p:nvPr/>
            </p:nvSpPr>
            <p:spPr>
              <a:xfrm>
                <a:off x="5890954" y="3830832"/>
                <a:ext cx="322588" cy="487018"/>
              </a:xfrm>
              <a:custGeom>
                <a:avLst/>
                <a:gdLst/>
                <a:ahLst/>
                <a:cxnLst/>
                <a:rect l="l" t="t" r="r" b="b"/>
                <a:pathLst>
                  <a:path w="14247" h="21509" extrusionOk="0">
                    <a:moveTo>
                      <a:pt x="13008" y="1"/>
                    </a:moveTo>
                    <a:cubicBezTo>
                      <a:pt x="13008" y="1"/>
                      <a:pt x="6486" y="2703"/>
                      <a:pt x="3243" y="8629"/>
                    </a:cubicBezTo>
                    <a:cubicBezTo>
                      <a:pt x="1" y="14573"/>
                      <a:pt x="1257" y="21509"/>
                      <a:pt x="1257" y="21509"/>
                    </a:cubicBezTo>
                    <a:cubicBezTo>
                      <a:pt x="1257" y="21509"/>
                      <a:pt x="7758" y="18808"/>
                      <a:pt x="11008" y="12869"/>
                    </a:cubicBezTo>
                    <a:cubicBezTo>
                      <a:pt x="14247" y="6942"/>
                      <a:pt x="13008" y="6"/>
                      <a:pt x="13008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7"/>
              <p:cNvSpPr/>
              <p:nvPr/>
            </p:nvSpPr>
            <p:spPr>
              <a:xfrm>
                <a:off x="5987640" y="4151300"/>
                <a:ext cx="505969" cy="253098"/>
              </a:xfrm>
              <a:custGeom>
                <a:avLst/>
                <a:gdLst/>
                <a:ahLst/>
                <a:cxnLst/>
                <a:rect l="l" t="t" r="r" b="b"/>
                <a:pathLst>
                  <a:path w="22346" h="11178" extrusionOk="0">
                    <a:moveTo>
                      <a:pt x="17209" y="1"/>
                    </a:moveTo>
                    <a:cubicBezTo>
                      <a:pt x="14893" y="1"/>
                      <a:pt x="12065" y="339"/>
                      <a:pt x="9364" y="1561"/>
                    </a:cubicBezTo>
                    <a:cubicBezTo>
                      <a:pt x="3192" y="4325"/>
                      <a:pt x="1" y="10607"/>
                      <a:pt x="1" y="10607"/>
                    </a:cubicBezTo>
                    <a:cubicBezTo>
                      <a:pt x="1" y="10607"/>
                      <a:pt x="2157" y="11178"/>
                      <a:pt x="5145" y="11178"/>
                    </a:cubicBezTo>
                    <a:cubicBezTo>
                      <a:pt x="7466" y="11178"/>
                      <a:pt x="10293" y="10836"/>
                      <a:pt x="12995" y="9618"/>
                    </a:cubicBezTo>
                    <a:cubicBezTo>
                      <a:pt x="19166" y="6858"/>
                      <a:pt x="22346" y="564"/>
                      <a:pt x="22346" y="564"/>
                    </a:cubicBezTo>
                    <a:cubicBezTo>
                      <a:pt x="22346" y="564"/>
                      <a:pt x="20190" y="1"/>
                      <a:pt x="17209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7"/>
              <p:cNvSpPr/>
              <p:nvPr/>
            </p:nvSpPr>
            <p:spPr>
              <a:xfrm>
                <a:off x="5266410" y="4222807"/>
                <a:ext cx="427309" cy="353970"/>
              </a:xfrm>
              <a:custGeom>
                <a:avLst/>
                <a:gdLst/>
                <a:ahLst/>
                <a:cxnLst/>
                <a:rect l="l" t="t" r="r" b="b"/>
                <a:pathLst>
                  <a:path w="18872" h="15633" extrusionOk="0">
                    <a:moveTo>
                      <a:pt x="18871" y="1"/>
                    </a:moveTo>
                    <a:lnTo>
                      <a:pt x="18871" y="1"/>
                    </a:lnTo>
                    <a:cubicBezTo>
                      <a:pt x="18871" y="1"/>
                      <a:pt x="11836" y="106"/>
                      <a:pt x="6625" y="4410"/>
                    </a:cubicBezTo>
                    <a:cubicBezTo>
                      <a:pt x="1412" y="8726"/>
                      <a:pt x="1" y="15633"/>
                      <a:pt x="1" y="15633"/>
                    </a:cubicBezTo>
                    <a:cubicBezTo>
                      <a:pt x="1" y="15633"/>
                      <a:pt x="7056" y="15548"/>
                      <a:pt x="12273" y="11229"/>
                    </a:cubicBezTo>
                    <a:cubicBezTo>
                      <a:pt x="17480" y="6908"/>
                      <a:pt x="18871" y="1"/>
                      <a:pt x="18871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37"/>
              <p:cNvSpPr/>
              <p:nvPr/>
            </p:nvSpPr>
            <p:spPr>
              <a:xfrm>
                <a:off x="5302775" y="4558378"/>
                <a:ext cx="554039" cy="200839"/>
              </a:xfrm>
              <a:custGeom>
                <a:avLst/>
                <a:gdLst/>
                <a:ahLst/>
                <a:cxnLst/>
                <a:rect l="l" t="t" r="r" b="b"/>
                <a:pathLst>
                  <a:path w="24469" h="8870" extrusionOk="0">
                    <a:moveTo>
                      <a:pt x="12746" y="1"/>
                    </a:moveTo>
                    <a:cubicBezTo>
                      <a:pt x="12518" y="1"/>
                      <a:pt x="12285" y="5"/>
                      <a:pt x="12056" y="18"/>
                    </a:cubicBezTo>
                    <a:cubicBezTo>
                      <a:pt x="5284" y="314"/>
                      <a:pt x="1" y="4968"/>
                      <a:pt x="1" y="4968"/>
                    </a:cubicBezTo>
                    <a:cubicBezTo>
                      <a:pt x="1" y="4968"/>
                      <a:pt x="5298" y="8870"/>
                      <a:pt x="11773" y="8870"/>
                    </a:cubicBezTo>
                    <a:cubicBezTo>
                      <a:pt x="11998" y="8870"/>
                      <a:pt x="12214" y="8862"/>
                      <a:pt x="12433" y="8857"/>
                    </a:cubicBezTo>
                    <a:cubicBezTo>
                      <a:pt x="19189" y="8558"/>
                      <a:pt x="24468" y="3903"/>
                      <a:pt x="24468" y="3903"/>
                    </a:cubicBezTo>
                    <a:cubicBezTo>
                      <a:pt x="24468" y="3903"/>
                      <a:pt x="19193" y="1"/>
                      <a:pt x="12746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37"/>
              <p:cNvSpPr/>
              <p:nvPr/>
            </p:nvSpPr>
            <p:spPr>
              <a:xfrm>
                <a:off x="5025396" y="199238"/>
                <a:ext cx="474564" cy="292337"/>
              </a:xfrm>
              <a:custGeom>
                <a:avLst/>
                <a:gdLst/>
                <a:ahLst/>
                <a:cxnLst/>
                <a:rect l="l" t="t" r="r" b="b"/>
                <a:pathLst>
                  <a:path w="20959" h="12911" extrusionOk="0">
                    <a:moveTo>
                      <a:pt x="2224" y="1"/>
                    </a:moveTo>
                    <a:cubicBezTo>
                      <a:pt x="859" y="1"/>
                      <a:pt x="0" y="120"/>
                      <a:pt x="0" y="120"/>
                    </a:cubicBezTo>
                    <a:cubicBezTo>
                      <a:pt x="0" y="120"/>
                      <a:pt x="2402" y="6739"/>
                      <a:pt x="8201" y="10248"/>
                    </a:cubicBezTo>
                    <a:cubicBezTo>
                      <a:pt x="11951" y="12517"/>
                      <a:pt x="16216" y="12911"/>
                      <a:pt x="18740" y="12911"/>
                    </a:cubicBezTo>
                    <a:cubicBezTo>
                      <a:pt x="20105" y="12911"/>
                      <a:pt x="20958" y="12796"/>
                      <a:pt x="20958" y="12796"/>
                    </a:cubicBezTo>
                    <a:cubicBezTo>
                      <a:pt x="20958" y="12796"/>
                      <a:pt x="18562" y="6176"/>
                      <a:pt x="12771" y="2668"/>
                    </a:cubicBezTo>
                    <a:cubicBezTo>
                      <a:pt x="9012" y="403"/>
                      <a:pt x="4747" y="1"/>
                      <a:pt x="2224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37"/>
              <p:cNvSpPr/>
              <p:nvPr/>
            </p:nvSpPr>
            <p:spPr>
              <a:xfrm>
                <a:off x="4705108" y="4433094"/>
                <a:ext cx="498814" cy="261815"/>
              </a:xfrm>
              <a:custGeom>
                <a:avLst/>
                <a:gdLst/>
                <a:ahLst/>
                <a:cxnLst/>
                <a:rect l="l" t="t" r="r" b="b"/>
                <a:pathLst>
                  <a:path w="22030" h="11563" extrusionOk="0">
                    <a:moveTo>
                      <a:pt x="17608" y="1"/>
                    </a:moveTo>
                    <a:cubicBezTo>
                      <a:pt x="15160" y="1"/>
                      <a:pt x="12023" y="373"/>
                      <a:pt x="9069" y="1806"/>
                    </a:cubicBezTo>
                    <a:cubicBezTo>
                      <a:pt x="2999" y="4757"/>
                      <a:pt x="1" y="11143"/>
                      <a:pt x="1" y="11143"/>
                    </a:cubicBezTo>
                    <a:cubicBezTo>
                      <a:pt x="1" y="11143"/>
                      <a:pt x="1819" y="11562"/>
                      <a:pt x="4419" y="11562"/>
                    </a:cubicBezTo>
                    <a:cubicBezTo>
                      <a:pt x="6862" y="11562"/>
                      <a:pt x="9999" y="11190"/>
                      <a:pt x="12945" y="9753"/>
                    </a:cubicBezTo>
                    <a:cubicBezTo>
                      <a:pt x="19032" y="6790"/>
                      <a:pt x="22029" y="415"/>
                      <a:pt x="22029" y="415"/>
                    </a:cubicBezTo>
                    <a:cubicBezTo>
                      <a:pt x="22029" y="415"/>
                      <a:pt x="20207" y="1"/>
                      <a:pt x="17608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37"/>
              <p:cNvSpPr/>
              <p:nvPr/>
            </p:nvSpPr>
            <p:spPr>
              <a:xfrm>
                <a:off x="4717856" y="4733749"/>
                <a:ext cx="544167" cy="210507"/>
              </a:xfrm>
              <a:custGeom>
                <a:avLst/>
                <a:gdLst/>
                <a:ahLst/>
                <a:cxnLst/>
                <a:rect l="l" t="t" r="r" b="b"/>
                <a:pathLst>
                  <a:path w="24033" h="9297" extrusionOk="0">
                    <a:moveTo>
                      <a:pt x="9588" y="1"/>
                    </a:moveTo>
                    <a:cubicBezTo>
                      <a:pt x="4313" y="1"/>
                      <a:pt x="1" y="2266"/>
                      <a:pt x="1" y="2266"/>
                    </a:cubicBezTo>
                    <a:cubicBezTo>
                      <a:pt x="1" y="2266"/>
                      <a:pt x="4532" y="7677"/>
                      <a:pt x="11156" y="8992"/>
                    </a:cubicBezTo>
                    <a:cubicBezTo>
                      <a:pt x="12259" y="9208"/>
                      <a:pt x="13354" y="9296"/>
                      <a:pt x="14402" y="9296"/>
                    </a:cubicBezTo>
                    <a:cubicBezTo>
                      <a:pt x="19691" y="9296"/>
                      <a:pt x="24032" y="7017"/>
                      <a:pt x="24032" y="7017"/>
                    </a:cubicBezTo>
                    <a:cubicBezTo>
                      <a:pt x="24032" y="7017"/>
                      <a:pt x="19513" y="1624"/>
                      <a:pt x="12876" y="313"/>
                    </a:cubicBezTo>
                    <a:cubicBezTo>
                      <a:pt x="11760" y="93"/>
                      <a:pt x="10653" y="1"/>
                      <a:pt x="9588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37"/>
              <p:cNvSpPr/>
              <p:nvPr/>
            </p:nvSpPr>
            <p:spPr>
              <a:xfrm>
                <a:off x="4571989" y="1364792"/>
                <a:ext cx="1051427" cy="2479897"/>
              </a:xfrm>
              <a:custGeom>
                <a:avLst/>
                <a:gdLst/>
                <a:ahLst/>
                <a:cxnLst/>
                <a:rect l="l" t="t" r="r" b="b"/>
                <a:pathLst>
                  <a:path w="46436" h="109524" extrusionOk="0">
                    <a:moveTo>
                      <a:pt x="5762" y="0"/>
                    </a:moveTo>
                    <a:lnTo>
                      <a:pt x="5762" y="24126"/>
                    </a:lnTo>
                    <a:lnTo>
                      <a:pt x="9481" y="24126"/>
                    </a:lnTo>
                    <a:lnTo>
                      <a:pt x="9481" y="83936"/>
                    </a:lnTo>
                    <a:lnTo>
                      <a:pt x="1" y="83936"/>
                    </a:lnTo>
                    <a:lnTo>
                      <a:pt x="1" y="92281"/>
                    </a:lnTo>
                    <a:lnTo>
                      <a:pt x="13270" y="92281"/>
                    </a:lnTo>
                    <a:lnTo>
                      <a:pt x="18520" y="87300"/>
                    </a:lnTo>
                    <a:lnTo>
                      <a:pt x="18520" y="17395"/>
                    </a:lnTo>
                    <a:lnTo>
                      <a:pt x="14107" y="17395"/>
                    </a:lnTo>
                    <a:lnTo>
                      <a:pt x="14107" y="8345"/>
                    </a:lnTo>
                    <a:lnTo>
                      <a:pt x="37808" y="8345"/>
                    </a:lnTo>
                    <a:lnTo>
                      <a:pt x="37808" y="17395"/>
                    </a:lnTo>
                    <a:lnTo>
                      <a:pt x="30166" y="17395"/>
                    </a:lnTo>
                    <a:lnTo>
                      <a:pt x="30166" y="89397"/>
                    </a:lnTo>
                    <a:lnTo>
                      <a:pt x="18520" y="101187"/>
                    </a:lnTo>
                    <a:lnTo>
                      <a:pt x="1" y="101187"/>
                    </a:lnTo>
                    <a:lnTo>
                      <a:pt x="1" y="109524"/>
                    </a:lnTo>
                    <a:lnTo>
                      <a:pt x="22032" y="109524"/>
                    </a:lnTo>
                    <a:lnTo>
                      <a:pt x="38924" y="92281"/>
                    </a:lnTo>
                    <a:lnTo>
                      <a:pt x="38924" y="25744"/>
                    </a:lnTo>
                    <a:lnTo>
                      <a:pt x="46436" y="25744"/>
                    </a:lnTo>
                    <a:lnTo>
                      <a:pt x="46436" y="0"/>
                    </a:ln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2" name="Google Shape;362;p37"/>
          <p:cNvGrpSpPr/>
          <p:nvPr/>
        </p:nvGrpSpPr>
        <p:grpSpPr>
          <a:xfrm flipH="1"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363" name="Google Shape;363;p37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7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7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6" name="Google Shape;366;p37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BLANK_1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0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74" name="Google Shape;374;p40"/>
          <p:cNvSpPr/>
          <p:nvPr/>
        </p:nvSpPr>
        <p:spPr>
          <a:xfrm>
            <a:off x="0" y="75"/>
            <a:ext cx="5199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40"/>
          <p:cNvSpPr txBox="1">
            <a:spLocks noGrp="1"/>
          </p:cNvSpPr>
          <p:nvPr>
            <p:ph type="title" hasCustomPrompt="1"/>
          </p:nvPr>
        </p:nvSpPr>
        <p:spPr>
          <a:xfrm>
            <a:off x="810000" y="638000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76" name="Google Shape;376;p40"/>
          <p:cNvSpPr txBox="1">
            <a:spLocks noGrp="1"/>
          </p:cNvSpPr>
          <p:nvPr>
            <p:ph type="ctrTitle" idx="2"/>
          </p:nvPr>
        </p:nvSpPr>
        <p:spPr>
          <a:xfrm>
            <a:off x="810000" y="1255089"/>
            <a:ext cx="29145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77" name="Google Shape;377;p40"/>
          <p:cNvSpPr txBox="1">
            <a:spLocks noGrp="1"/>
          </p:cNvSpPr>
          <p:nvPr>
            <p:ph type="subTitle" idx="1"/>
          </p:nvPr>
        </p:nvSpPr>
        <p:spPr>
          <a:xfrm>
            <a:off x="810000" y="1541386"/>
            <a:ext cx="2631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78" name="Google Shape;378;p40"/>
          <p:cNvSpPr txBox="1">
            <a:spLocks noGrp="1"/>
          </p:cNvSpPr>
          <p:nvPr>
            <p:ph type="title" idx="3" hasCustomPrompt="1"/>
          </p:nvPr>
        </p:nvSpPr>
        <p:spPr>
          <a:xfrm>
            <a:off x="810000" y="2964610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79" name="Google Shape;379;p40"/>
          <p:cNvSpPr txBox="1">
            <a:spLocks noGrp="1"/>
          </p:cNvSpPr>
          <p:nvPr>
            <p:ph type="ctrTitle" idx="4"/>
          </p:nvPr>
        </p:nvSpPr>
        <p:spPr>
          <a:xfrm>
            <a:off x="810000" y="3586337"/>
            <a:ext cx="32130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0" name="Google Shape;380;p40"/>
          <p:cNvSpPr txBox="1">
            <a:spLocks noGrp="1"/>
          </p:cNvSpPr>
          <p:nvPr>
            <p:ph type="subTitle" idx="5"/>
          </p:nvPr>
        </p:nvSpPr>
        <p:spPr>
          <a:xfrm>
            <a:off x="810000" y="3871000"/>
            <a:ext cx="30924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81" name="Google Shape;381;p40"/>
          <p:cNvSpPr txBox="1">
            <a:spLocks noGrp="1"/>
          </p:cNvSpPr>
          <p:nvPr>
            <p:ph type="title" idx="6" hasCustomPrompt="1"/>
          </p:nvPr>
        </p:nvSpPr>
        <p:spPr>
          <a:xfrm>
            <a:off x="5210266" y="638000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2" name="Google Shape;382;p40"/>
          <p:cNvSpPr txBox="1">
            <a:spLocks noGrp="1"/>
          </p:cNvSpPr>
          <p:nvPr>
            <p:ph type="ctrTitle" idx="7"/>
          </p:nvPr>
        </p:nvSpPr>
        <p:spPr>
          <a:xfrm>
            <a:off x="5210266" y="1255089"/>
            <a:ext cx="29145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3" name="Google Shape;383;p40"/>
          <p:cNvSpPr txBox="1">
            <a:spLocks noGrp="1"/>
          </p:cNvSpPr>
          <p:nvPr>
            <p:ph type="subTitle" idx="8"/>
          </p:nvPr>
        </p:nvSpPr>
        <p:spPr>
          <a:xfrm>
            <a:off x="5210266" y="1541386"/>
            <a:ext cx="2631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84" name="Google Shape;384;p40"/>
          <p:cNvSpPr txBox="1">
            <a:spLocks noGrp="1"/>
          </p:cNvSpPr>
          <p:nvPr>
            <p:ph type="title" idx="9" hasCustomPrompt="1"/>
          </p:nvPr>
        </p:nvSpPr>
        <p:spPr>
          <a:xfrm>
            <a:off x="5210266" y="2964604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5" name="Google Shape;385;p40"/>
          <p:cNvSpPr txBox="1">
            <a:spLocks noGrp="1"/>
          </p:cNvSpPr>
          <p:nvPr>
            <p:ph type="ctrTitle" idx="13"/>
          </p:nvPr>
        </p:nvSpPr>
        <p:spPr>
          <a:xfrm>
            <a:off x="5210266" y="3586312"/>
            <a:ext cx="29145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6" name="Google Shape;386;p40"/>
          <p:cNvSpPr txBox="1">
            <a:spLocks noGrp="1"/>
          </p:cNvSpPr>
          <p:nvPr>
            <p:ph type="subTitle" idx="14"/>
          </p:nvPr>
        </p:nvSpPr>
        <p:spPr>
          <a:xfrm>
            <a:off x="5210266" y="3871000"/>
            <a:ext cx="3213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APTION_ONLY_1"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Google Shape;388;p41"/>
          <p:cNvGrpSpPr/>
          <p:nvPr/>
        </p:nvGrpSpPr>
        <p:grpSpPr>
          <a:xfrm flipH="1"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389" name="Google Shape;389;p41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1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1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2" name="Google Shape;392;p41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2">
  <p:cSld name="CAPTION_ONLY_1_1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2"/>
          <p:cNvSpPr/>
          <p:nvPr/>
        </p:nvSpPr>
        <p:spPr>
          <a:xfrm>
            <a:off x="4518000" y="-19950"/>
            <a:ext cx="4626000" cy="5183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5" name="Google Shape;395;p42"/>
          <p:cNvGrpSpPr/>
          <p:nvPr/>
        </p:nvGrpSpPr>
        <p:grpSpPr>
          <a:xfrm flipH="1"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396" name="Google Shape;396;p42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2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2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9" name="Google Shape;399;p42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">
  <p:cSld name="BLANK_1_1_1"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3"/>
          <p:cNvSpPr/>
          <p:nvPr/>
        </p:nvSpPr>
        <p:spPr>
          <a:xfrm>
            <a:off x="4572000" y="50"/>
            <a:ext cx="4572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43"/>
          <p:cNvSpPr txBox="1">
            <a:spLocks noGrp="1"/>
          </p:cNvSpPr>
          <p:nvPr>
            <p:ph type="ctrTitle"/>
          </p:nvPr>
        </p:nvSpPr>
        <p:spPr>
          <a:xfrm>
            <a:off x="2400600" y="2587138"/>
            <a:ext cx="4342800" cy="10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03" name="Google Shape;403;p43"/>
          <p:cNvSpPr txBox="1">
            <a:spLocks noGrp="1"/>
          </p:cNvSpPr>
          <p:nvPr>
            <p:ph type="subTitle" idx="1"/>
          </p:nvPr>
        </p:nvSpPr>
        <p:spPr>
          <a:xfrm>
            <a:off x="2539200" y="4331400"/>
            <a:ext cx="4065600" cy="4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04" name="Google Shape;404;p43"/>
          <p:cNvSpPr txBox="1">
            <a:spLocks noGrp="1"/>
          </p:cNvSpPr>
          <p:nvPr>
            <p:ph type="title" idx="2" hasCustomPrompt="1"/>
          </p:nvPr>
        </p:nvSpPr>
        <p:spPr>
          <a:xfrm>
            <a:off x="3686550" y="1543200"/>
            <a:ext cx="1770900" cy="114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55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1"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oogle Shape;406;p44"/>
          <p:cNvGrpSpPr/>
          <p:nvPr/>
        </p:nvGrpSpPr>
        <p:grpSpPr>
          <a:xfrm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407" name="Google Shape;407;p44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4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4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0" name="Google Shape;410;p44"/>
          <p:cNvSpPr txBox="1">
            <a:spLocks noGrp="1"/>
          </p:cNvSpPr>
          <p:nvPr>
            <p:ph type="subTitle" idx="1"/>
          </p:nvPr>
        </p:nvSpPr>
        <p:spPr>
          <a:xfrm>
            <a:off x="720727" y="4171799"/>
            <a:ext cx="2080500" cy="72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411" name="Google Shape;411;p44"/>
          <p:cNvSpPr txBox="1">
            <a:spLocks noGrp="1"/>
          </p:cNvSpPr>
          <p:nvPr>
            <p:ph type="subTitle" idx="2"/>
          </p:nvPr>
        </p:nvSpPr>
        <p:spPr>
          <a:xfrm>
            <a:off x="1012900" y="3357125"/>
            <a:ext cx="14961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900"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412" name="Google Shape;412;p44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3" name="Google Shape;413;p44"/>
          <p:cNvSpPr txBox="1">
            <a:spLocks noGrp="1"/>
          </p:cNvSpPr>
          <p:nvPr>
            <p:ph type="subTitle" idx="3"/>
          </p:nvPr>
        </p:nvSpPr>
        <p:spPr>
          <a:xfrm>
            <a:off x="6342725" y="4171799"/>
            <a:ext cx="2080500" cy="72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414" name="Google Shape;414;p44"/>
          <p:cNvSpPr txBox="1">
            <a:spLocks noGrp="1"/>
          </p:cNvSpPr>
          <p:nvPr>
            <p:ph type="subTitle" idx="4"/>
          </p:nvPr>
        </p:nvSpPr>
        <p:spPr>
          <a:xfrm>
            <a:off x="6634925" y="3357125"/>
            <a:ext cx="14961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415" name="Google Shape;415;p44"/>
          <p:cNvSpPr txBox="1">
            <a:spLocks noGrp="1"/>
          </p:cNvSpPr>
          <p:nvPr>
            <p:ph type="subTitle" idx="5"/>
          </p:nvPr>
        </p:nvSpPr>
        <p:spPr>
          <a:xfrm>
            <a:off x="3531752" y="4171799"/>
            <a:ext cx="2080500" cy="72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416" name="Google Shape;416;p44"/>
          <p:cNvSpPr txBox="1">
            <a:spLocks noGrp="1"/>
          </p:cNvSpPr>
          <p:nvPr>
            <p:ph type="subTitle" idx="6"/>
          </p:nvPr>
        </p:nvSpPr>
        <p:spPr>
          <a:xfrm>
            <a:off x="3823925" y="3357125"/>
            <a:ext cx="14961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"/>
          <p:cNvGrpSpPr/>
          <p:nvPr/>
        </p:nvGrpSpPr>
        <p:grpSpPr>
          <a:xfrm>
            <a:off x="-6481" y="-15475"/>
            <a:ext cx="9152674" cy="5160384"/>
            <a:chOff x="-6481" y="-15475"/>
            <a:chExt cx="9152674" cy="5160384"/>
          </a:xfrm>
        </p:grpSpPr>
        <p:sp>
          <p:nvSpPr>
            <p:cNvPr id="38" name="Google Shape;38;p5"/>
            <p:cNvSpPr/>
            <p:nvPr/>
          </p:nvSpPr>
          <p:spPr>
            <a:xfrm>
              <a:off x="-6481" y="2300050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5"/>
            <p:cNvSpPr/>
            <p:nvPr/>
          </p:nvSpPr>
          <p:spPr>
            <a:xfrm rot="10800000">
              <a:off x="4405951" y="-15475"/>
              <a:ext cx="4740242" cy="2844859"/>
            </a:xfrm>
            <a:custGeom>
              <a:avLst/>
              <a:gdLst/>
              <a:ahLst/>
              <a:cxnLst/>
              <a:rect l="l" t="t" r="r" b="b"/>
              <a:pathLst>
                <a:path w="36724" h="19638" extrusionOk="0">
                  <a:moveTo>
                    <a:pt x="16957" y="0"/>
                  </a:moveTo>
                  <a:cubicBezTo>
                    <a:pt x="16287" y="0"/>
                    <a:pt x="15615" y="75"/>
                    <a:pt x="14951" y="173"/>
                  </a:cubicBezTo>
                  <a:cubicBezTo>
                    <a:pt x="12377" y="550"/>
                    <a:pt x="9853" y="1264"/>
                    <a:pt x="7265" y="1520"/>
                  </a:cubicBezTo>
                  <a:cubicBezTo>
                    <a:pt x="6691" y="1576"/>
                    <a:pt x="6110" y="1608"/>
                    <a:pt x="5529" y="1608"/>
                  </a:cubicBezTo>
                  <a:cubicBezTo>
                    <a:pt x="3589" y="1608"/>
                    <a:pt x="1651" y="1253"/>
                    <a:pt x="0" y="284"/>
                  </a:cubicBezTo>
                  <a:lnTo>
                    <a:pt x="0" y="19638"/>
                  </a:lnTo>
                  <a:lnTo>
                    <a:pt x="36474" y="19630"/>
                  </a:lnTo>
                  <a:cubicBezTo>
                    <a:pt x="36474" y="19631"/>
                    <a:pt x="36475" y="19632"/>
                    <a:pt x="36475" y="19632"/>
                  </a:cubicBezTo>
                  <a:cubicBezTo>
                    <a:pt x="36487" y="19632"/>
                    <a:pt x="36710" y="18887"/>
                    <a:pt x="36714" y="18402"/>
                  </a:cubicBezTo>
                  <a:cubicBezTo>
                    <a:pt x="36724" y="16228"/>
                    <a:pt x="35596" y="14142"/>
                    <a:pt x="33976" y="12691"/>
                  </a:cubicBezTo>
                  <a:cubicBezTo>
                    <a:pt x="32353" y="11241"/>
                    <a:pt x="30276" y="10372"/>
                    <a:pt x="28155" y="9881"/>
                  </a:cubicBezTo>
                  <a:cubicBezTo>
                    <a:pt x="26486" y="9497"/>
                    <a:pt x="24617" y="9248"/>
                    <a:pt x="23486" y="7960"/>
                  </a:cubicBezTo>
                  <a:cubicBezTo>
                    <a:pt x="21967" y="6230"/>
                    <a:pt x="22454" y="3378"/>
                    <a:pt x="20994" y="1599"/>
                  </a:cubicBezTo>
                  <a:cubicBezTo>
                    <a:pt x="20309" y="762"/>
                    <a:pt x="19257" y="277"/>
                    <a:pt x="18188" y="98"/>
                  </a:cubicBezTo>
                  <a:cubicBezTo>
                    <a:pt x="17781" y="29"/>
                    <a:pt x="17369" y="0"/>
                    <a:pt x="16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5"/>
            <p:cNvSpPr/>
            <p:nvPr/>
          </p:nvSpPr>
          <p:spPr>
            <a:xfrm>
              <a:off x="412650" y="57287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5"/>
            <p:cNvSpPr/>
            <p:nvPr/>
          </p:nvSpPr>
          <p:spPr>
            <a:xfrm>
              <a:off x="8423225" y="1177125"/>
              <a:ext cx="516800" cy="317000"/>
            </a:xfrm>
            <a:custGeom>
              <a:avLst/>
              <a:gdLst/>
              <a:ahLst/>
              <a:cxnLst/>
              <a:rect l="l" t="t" r="r" b="b"/>
              <a:pathLst>
                <a:path w="20672" h="12680" extrusionOk="0">
                  <a:moveTo>
                    <a:pt x="8163" y="1"/>
                  </a:moveTo>
                  <a:cubicBezTo>
                    <a:pt x="5536" y="1"/>
                    <a:pt x="3868" y="8571"/>
                    <a:pt x="3868" y="8571"/>
                  </a:cubicBezTo>
                  <a:cubicBezTo>
                    <a:pt x="3868" y="8571"/>
                    <a:pt x="3868" y="5673"/>
                    <a:pt x="2415" y="5189"/>
                  </a:cubicBezTo>
                  <a:cubicBezTo>
                    <a:pt x="2373" y="5175"/>
                    <a:pt x="2331" y="5168"/>
                    <a:pt x="2289" y="5168"/>
                  </a:cubicBezTo>
                  <a:cubicBezTo>
                    <a:pt x="910" y="5168"/>
                    <a:pt x="1" y="12680"/>
                    <a:pt x="1" y="12680"/>
                  </a:cubicBezTo>
                  <a:lnTo>
                    <a:pt x="19332" y="12680"/>
                  </a:lnTo>
                  <a:cubicBezTo>
                    <a:pt x="19332" y="12680"/>
                    <a:pt x="20672" y="3982"/>
                    <a:pt x="17638" y="2049"/>
                  </a:cubicBezTo>
                  <a:cubicBezTo>
                    <a:pt x="17327" y="1851"/>
                    <a:pt x="17011" y="1761"/>
                    <a:pt x="16694" y="1761"/>
                  </a:cubicBezTo>
                  <a:cubicBezTo>
                    <a:pt x="13927" y="1761"/>
                    <a:pt x="11117" y="8571"/>
                    <a:pt x="11117" y="8571"/>
                  </a:cubicBezTo>
                  <a:cubicBezTo>
                    <a:pt x="11117" y="8571"/>
                    <a:pt x="10875" y="114"/>
                    <a:pt x="8215" y="2"/>
                  </a:cubicBezTo>
                  <a:cubicBezTo>
                    <a:pt x="8198" y="1"/>
                    <a:pt x="8180" y="1"/>
                    <a:pt x="8163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42;p5"/>
          <p:cNvSpPr txBox="1">
            <a:spLocks noGrp="1"/>
          </p:cNvSpPr>
          <p:nvPr>
            <p:ph type="subTitle" idx="1"/>
          </p:nvPr>
        </p:nvSpPr>
        <p:spPr>
          <a:xfrm>
            <a:off x="1016326" y="4085850"/>
            <a:ext cx="3211200" cy="7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2"/>
          </p:nvPr>
        </p:nvSpPr>
        <p:spPr>
          <a:xfrm>
            <a:off x="1223044" y="3303957"/>
            <a:ext cx="27978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3"/>
          </p:nvPr>
        </p:nvSpPr>
        <p:spPr>
          <a:xfrm>
            <a:off x="4916451" y="4085850"/>
            <a:ext cx="3211200" cy="7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ubTitle" idx="4"/>
          </p:nvPr>
        </p:nvSpPr>
        <p:spPr>
          <a:xfrm>
            <a:off x="5123144" y="3303957"/>
            <a:ext cx="2797800" cy="5481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6"/>
          <p:cNvSpPr txBox="1"/>
          <p:nvPr/>
        </p:nvSpPr>
        <p:spPr>
          <a:xfrm>
            <a:off x="869150" y="3470925"/>
            <a:ext cx="3391800" cy="5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</a:t>
            </a:r>
            <a:r>
              <a:rPr lang="en" sz="12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rPr>
              <a:t>: This presentation template was created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2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422" name="Google Shape;422;p46"/>
          <p:cNvSpPr txBox="1">
            <a:spLocks noGrp="1"/>
          </p:cNvSpPr>
          <p:nvPr>
            <p:ph type="ctrTitle"/>
          </p:nvPr>
        </p:nvSpPr>
        <p:spPr>
          <a:xfrm>
            <a:off x="869150" y="730848"/>
            <a:ext cx="4995300" cy="9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6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23" name="Google Shape;423;p46"/>
          <p:cNvSpPr txBox="1">
            <a:spLocks noGrp="1"/>
          </p:cNvSpPr>
          <p:nvPr>
            <p:ph type="subTitle" idx="1"/>
          </p:nvPr>
        </p:nvSpPr>
        <p:spPr>
          <a:xfrm>
            <a:off x="869150" y="1835103"/>
            <a:ext cx="3580500" cy="14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Didact Gothic"/>
              <a:buNone/>
              <a:defRPr sz="28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424" name="Google Shape;424;p46"/>
          <p:cNvSpPr/>
          <p:nvPr/>
        </p:nvSpPr>
        <p:spPr>
          <a:xfrm>
            <a:off x="0" y="75"/>
            <a:ext cx="5199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hoto">
  <p:cSld name="MAIN_POINT_1"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47"/>
          <p:cNvSpPr txBox="1">
            <a:spLocks noGrp="1"/>
          </p:cNvSpPr>
          <p:nvPr>
            <p:ph type="title"/>
          </p:nvPr>
        </p:nvSpPr>
        <p:spPr>
          <a:xfrm>
            <a:off x="720725" y="1622600"/>
            <a:ext cx="7702500" cy="18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5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8"/>
          <p:cNvSpPr/>
          <p:nvPr/>
        </p:nvSpPr>
        <p:spPr>
          <a:xfrm>
            <a:off x="0" y="50"/>
            <a:ext cx="4572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9" name="Google Shape;429;p48"/>
          <p:cNvGrpSpPr/>
          <p:nvPr/>
        </p:nvGrpSpPr>
        <p:grpSpPr>
          <a:xfrm>
            <a:off x="2007245" y="199238"/>
            <a:ext cx="5125116" cy="4745019"/>
            <a:chOff x="2009438" y="199238"/>
            <a:chExt cx="5125116" cy="4745019"/>
          </a:xfrm>
        </p:grpSpPr>
        <p:grpSp>
          <p:nvGrpSpPr>
            <p:cNvPr id="430" name="Google Shape;430;p48"/>
            <p:cNvGrpSpPr/>
            <p:nvPr/>
          </p:nvGrpSpPr>
          <p:grpSpPr>
            <a:xfrm>
              <a:off x="2009438" y="199238"/>
              <a:ext cx="2562542" cy="4745019"/>
              <a:chOff x="2009438" y="199238"/>
              <a:chExt cx="2562542" cy="4745019"/>
            </a:xfrm>
          </p:grpSpPr>
          <p:sp>
            <p:nvSpPr>
              <p:cNvPr id="431" name="Google Shape;431;p48"/>
              <p:cNvSpPr/>
              <p:nvPr/>
            </p:nvSpPr>
            <p:spPr>
              <a:xfrm>
                <a:off x="3246298" y="633329"/>
                <a:ext cx="530468" cy="225316"/>
              </a:xfrm>
              <a:custGeom>
                <a:avLst/>
                <a:gdLst/>
                <a:ahLst/>
                <a:cxnLst/>
                <a:rect l="l" t="t" r="r" b="b"/>
                <a:pathLst>
                  <a:path w="23428" h="9951" extrusionOk="0">
                    <a:moveTo>
                      <a:pt x="15628" y="0"/>
                    </a:moveTo>
                    <a:cubicBezTo>
                      <a:pt x="13975" y="0"/>
                      <a:pt x="12192" y="199"/>
                      <a:pt x="10412" y="744"/>
                    </a:cubicBezTo>
                    <a:cubicBezTo>
                      <a:pt x="3945" y="2748"/>
                      <a:pt x="0" y="8595"/>
                      <a:pt x="0" y="8595"/>
                    </a:cubicBezTo>
                    <a:cubicBezTo>
                      <a:pt x="0" y="8595"/>
                      <a:pt x="3433" y="9951"/>
                      <a:pt x="7775" y="9951"/>
                    </a:cubicBezTo>
                    <a:cubicBezTo>
                      <a:pt x="9435" y="9951"/>
                      <a:pt x="11228" y="9752"/>
                      <a:pt x="13012" y="9203"/>
                    </a:cubicBezTo>
                    <a:cubicBezTo>
                      <a:pt x="19483" y="7216"/>
                      <a:pt x="23428" y="1374"/>
                      <a:pt x="23428" y="1374"/>
                    </a:cubicBezTo>
                    <a:cubicBezTo>
                      <a:pt x="23428" y="1374"/>
                      <a:pt x="19982" y="0"/>
                      <a:pt x="156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48"/>
              <p:cNvSpPr/>
              <p:nvPr/>
            </p:nvSpPr>
            <p:spPr>
              <a:xfrm>
                <a:off x="3178912" y="295539"/>
                <a:ext cx="341426" cy="450540"/>
              </a:xfrm>
              <a:custGeom>
                <a:avLst/>
                <a:gdLst/>
                <a:ahLst/>
                <a:cxnLst/>
                <a:rect l="l" t="t" r="r" b="b"/>
                <a:pathLst>
                  <a:path w="15079" h="19898" extrusionOk="0">
                    <a:moveTo>
                      <a:pt x="14694" y="1"/>
                    </a:moveTo>
                    <a:cubicBezTo>
                      <a:pt x="14694" y="1"/>
                      <a:pt x="7893" y="1878"/>
                      <a:pt x="3953" y="7372"/>
                    </a:cubicBezTo>
                    <a:cubicBezTo>
                      <a:pt x="1" y="12864"/>
                      <a:pt x="393" y="19898"/>
                      <a:pt x="393" y="19898"/>
                    </a:cubicBezTo>
                    <a:cubicBezTo>
                      <a:pt x="393" y="19898"/>
                      <a:pt x="7183" y="18029"/>
                      <a:pt x="11122" y="12534"/>
                    </a:cubicBezTo>
                    <a:cubicBezTo>
                      <a:pt x="15079" y="7043"/>
                      <a:pt x="14694" y="9"/>
                      <a:pt x="1469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48"/>
              <p:cNvSpPr/>
              <p:nvPr/>
            </p:nvSpPr>
            <p:spPr>
              <a:xfrm>
                <a:off x="2759493" y="974561"/>
                <a:ext cx="500014" cy="260072"/>
              </a:xfrm>
              <a:custGeom>
                <a:avLst/>
                <a:gdLst/>
                <a:ahLst/>
                <a:cxnLst/>
                <a:rect l="l" t="t" r="r" b="b"/>
                <a:pathLst>
                  <a:path w="22083" h="11486" extrusionOk="0">
                    <a:moveTo>
                      <a:pt x="17552" y="0"/>
                    </a:moveTo>
                    <a:cubicBezTo>
                      <a:pt x="15129" y="0"/>
                      <a:pt x="12048" y="364"/>
                      <a:pt x="9135" y="1763"/>
                    </a:cubicBezTo>
                    <a:cubicBezTo>
                      <a:pt x="3031" y="4693"/>
                      <a:pt x="0" y="11045"/>
                      <a:pt x="0" y="11045"/>
                    </a:cubicBezTo>
                    <a:cubicBezTo>
                      <a:pt x="0" y="11045"/>
                      <a:pt x="1877" y="11486"/>
                      <a:pt x="4545" y="11486"/>
                    </a:cubicBezTo>
                    <a:cubicBezTo>
                      <a:pt x="6975" y="11486"/>
                      <a:pt x="10056" y="11118"/>
                      <a:pt x="12965" y="9723"/>
                    </a:cubicBezTo>
                    <a:cubicBezTo>
                      <a:pt x="19052" y="6806"/>
                      <a:pt x="22083" y="440"/>
                      <a:pt x="22083" y="440"/>
                    </a:cubicBezTo>
                    <a:cubicBezTo>
                      <a:pt x="22083" y="440"/>
                      <a:pt x="20210" y="0"/>
                      <a:pt x="1755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48"/>
              <p:cNvSpPr/>
              <p:nvPr/>
            </p:nvSpPr>
            <p:spPr>
              <a:xfrm>
                <a:off x="2657146" y="659255"/>
                <a:ext cx="318172" cy="493539"/>
              </a:xfrm>
              <a:custGeom>
                <a:avLst/>
                <a:gdLst/>
                <a:ahLst/>
                <a:cxnLst/>
                <a:rect l="l" t="t" r="r" b="b"/>
                <a:pathLst>
                  <a:path w="14052" h="21797" extrusionOk="0">
                    <a:moveTo>
                      <a:pt x="12611" y="1"/>
                    </a:moveTo>
                    <a:cubicBezTo>
                      <a:pt x="12611" y="1"/>
                      <a:pt x="6173" y="2859"/>
                      <a:pt x="3079" y="8865"/>
                    </a:cubicBezTo>
                    <a:cubicBezTo>
                      <a:pt x="1" y="14893"/>
                      <a:pt x="1421" y="21796"/>
                      <a:pt x="1421" y="21796"/>
                    </a:cubicBezTo>
                    <a:cubicBezTo>
                      <a:pt x="1421" y="21796"/>
                      <a:pt x="7863" y="18930"/>
                      <a:pt x="10958" y="12911"/>
                    </a:cubicBezTo>
                    <a:cubicBezTo>
                      <a:pt x="14052" y="6900"/>
                      <a:pt x="12611" y="1"/>
                      <a:pt x="126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48"/>
              <p:cNvSpPr/>
              <p:nvPr/>
            </p:nvSpPr>
            <p:spPr>
              <a:xfrm>
                <a:off x="2448783" y="1402697"/>
                <a:ext cx="400319" cy="383836"/>
              </a:xfrm>
              <a:custGeom>
                <a:avLst/>
                <a:gdLst/>
                <a:ahLst/>
                <a:cxnLst/>
                <a:rect l="l" t="t" r="r" b="b"/>
                <a:pathLst>
                  <a:path w="17680" h="16952" extrusionOk="0">
                    <a:moveTo>
                      <a:pt x="17679" y="0"/>
                    </a:moveTo>
                    <a:cubicBezTo>
                      <a:pt x="17674" y="0"/>
                      <a:pt x="10658" y="597"/>
                      <a:pt x="5775" y="5281"/>
                    </a:cubicBezTo>
                    <a:cubicBezTo>
                      <a:pt x="893" y="9968"/>
                      <a:pt x="1" y="16952"/>
                      <a:pt x="1" y="16952"/>
                    </a:cubicBezTo>
                    <a:cubicBezTo>
                      <a:pt x="1" y="16952"/>
                      <a:pt x="7017" y="16355"/>
                      <a:pt x="11900" y="11672"/>
                    </a:cubicBezTo>
                    <a:cubicBezTo>
                      <a:pt x="16782" y="6988"/>
                      <a:pt x="17679" y="0"/>
                      <a:pt x="1767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48"/>
              <p:cNvSpPr/>
              <p:nvPr/>
            </p:nvSpPr>
            <p:spPr>
              <a:xfrm>
                <a:off x="2280137" y="1192206"/>
                <a:ext cx="245898" cy="547813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24194" extrusionOk="0">
                    <a:moveTo>
                      <a:pt x="7364" y="1"/>
                    </a:moveTo>
                    <a:cubicBezTo>
                      <a:pt x="7364" y="1"/>
                      <a:pt x="2135" y="4727"/>
                      <a:pt x="1061" y="11397"/>
                    </a:cubicBezTo>
                    <a:cubicBezTo>
                      <a:pt x="0" y="18085"/>
                      <a:pt x="3513" y="24193"/>
                      <a:pt x="3513" y="24193"/>
                    </a:cubicBezTo>
                    <a:cubicBezTo>
                      <a:pt x="3513" y="24193"/>
                      <a:pt x="8737" y="19480"/>
                      <a:pt x="9803" y="12784"/>
                    </a:cubicBezTo>
                    <a:cubicBezTo>
                      <a:pt x="10860" y="6100"/>
                      <a:pt x="7364" y="1"/>
                      <a:pt x="736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48"/>
              <p:cNvSpPr/>
              <p:nvPr/>
            </p:nvSpPr>
            <p:spPr>
              <a:xfrm>
                <a:off x="2259463" y="2002377"/>
                <a:ext cx="331781" cy="471507"/>
              </a:xfrm>
              <a:custGeom>
                <a:avLst/>
                <a:gdLst/>
                <a:ahLst/>
                <a:cxnLst/>
                <a:rect l="l" t="t" r="r" b="b"/>
                <a:pathLst>
                  <a:path w="14653" h="20824" extrusionOk="0">
                    <a:moveTo>
                      <a:pt x="13790" y="0"/>
                    </a:moveTo>
                    <a:cubicBezTo>
                      <a:pt x="13790" y="0"/>
                      <a:pt x="7135" y="2334"/>
                      <a:pt x="3559" y="8074"/>
                    </a:cubicBezTo>
                    <a:cubicBezTo>
                      <a:pt x="0" y="13818"/>
                      <a:pt x="867" y="20824"/>
                      <a:pt x="867" y="20824"/>
                    </a:cubicBezTo>
                    <a:cubicBezTo>
                      <a:pt x="867" y="20824"/>
                      <a:pt x="7520" y="18485"/>
                      <a:pt x="11080" y="12745"/>
                    </a:cubicBezTo>
                    <a:cubicBezTo>
                      <a:pt x="14652" y="7001"/>
                      <a:pt x="13790" y="0"/>
                      <a:pt x="137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48"/>
              <p:cNvSpPr/>
              <p:nvPr/>
            </p:nvSpPr>
            <p:spPr>
              <a:xfrm>
                <a:off x="2041410" y="1898219"/>
                <a:ext cx="227829" cy="552386"/>
              </a:xfrm>
              <a:custGeom>
                <a:avLst/>
                <a:gdLst/>
                <a:ahLst/>
                <a:cxnLst/>
                <a:rect l="l" t="t" r="r" b="b"/>
                <a:pathLst>
                  <a:path w="10062" h="24396" extrusionOk="0">
                    <a:moveTo>
                      <a:pt x="3890" y="0"/>
                    </a:moveTo>
                    <a:cubicBezTo>
                      <a:pt x="3890" y="0"/>
                      <a:pt x="0" y="5877"/>
                      <a:pt x="626" y="12610"/>
                    </a:cubicBezTo>
                    <a:cubicBezTo>
                      <a:pt x="1256" y="19345"/>
                      <a:pt x="6155" y="24396"/>
                      <a:pt x="6155" y="24396"/>
                    </a:cubicBezTo>
                    <a:cubicBezTo>
                      <a:pt x="6155" y="24396"/>
                      <a:pt x="10061" y="18520"/>
                      <a:pt x="9435" y="11782"/>
                    </a:cubicBezTo>
                    <a:cubicBezTo>
                      <a:pt x="8805" y="5044"/>
                      <a:pt x="3890" y="0"/>
                      <a:pt x="3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48"/>
              <p:cNvSpPr/>
              <p:nvPr/>
            </p:nvSpPr>
            <p:spPr>
              <a:xfrm>
                <a:off x="2312766" y="2618882"/>
                <a:ext cx="257400" cy="543375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23998" extrusionOk="0">
                    <a:moveTo>
                      <a:pt x="8143" y="0"/>
                    </a:moveTo>
                    <a:cubicBezTo>
                      <a:pt x="8143" y="0"/>
                      <a:pt x="2711" y="4486"/>
                      <a:pt x="1353" y="11123"/>
                    </a:cubicBezTo>
                    <a:cubicBezTo>
                      <a:pt x="1" y="17746"/>
                      <a:pt x="3243" y="23998"/>
                      <a:pt x="3243" y="23998"/>
                    </a:cubicBezTo>
                    <a:cubicBezTo>
                      <a:pt x="3243" y="23998"/>
                      <a:pt x="8671" y="19518"/>
                      <a:pt x="10015" y="12893"/>
                    </a:cubicBezTo>
                    <a:cubicBezTo>
                      <a:pt x="11368" y="6261"/>
                      <a:pt x="8143" y="0"/>
                      <a:pt x="81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48"/>
              <p:cNvSpPr/>
              <p:nvPr/>
            </p:nvSpPr>
            <p:spPr>
              <a:xfrm>
                <a:off x="2009438" y="2674765"/>
                <a:ext cx="313395" cy="499946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22080" extrusionOk="0">
                    <a:moveTo>
                      <a:pt x="1624" y="1"/>
                    </a:moveTo>
                    <a:lnTo>
                      <a:pt x="1624" y="1"/>
                    </a:lnTo>
                    <a:cubicBezTo>
                      <a:pt x="1624" y="1"/>
                      <a:pt x="0" y="6854"/>
                      <a:pt x="2930" y="12941"/>
                    </a:cubicBezTo>
                    <a:cubicBezTo>
                      <a:pt x="5864" y="19054"/>
                      <a:pt x="12217" y="22080"/>
                      <a:pt x="12217" y="22080"/>
                    </a:cubicBezTo>
                    <a:cubicBezTo>
                      <a:pt x="12217" y="22080"/>
                      <a:pt x="13840" y="15228"/>
                      <a:pt x="10911" y="9119"/>
                    </a:cubicBezTo>
                    <a:cubicBezTo>
                      <a:pt x="7981" y="3028"/>
                      <a:pt x="1624" y="1"/>
                      <a:pt x="16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48"/>
              <p:cNvSpPr/>
              <p:nvPr/>
            </p:nvSpPr>
            <p:spPr>
              <a:xfrm>
                <a:off x="2547666" y="3310720"/>
                <a:ext cx="217187" cy="553926"/>
              </a:xfrm>
              <a:custGeom>
                <a:avLst/>
                <a:gdLst/>
                <a:ahLst/>
                <a:cxnLst/>
                <a:rect l="l" t="t" r="r" b="b"/>
                <a:pathLst>
                  <a:path w="9592" h="24464" extrusionOk="0">
                    <a:moveTo>
                      <a:pt x="4109" y="1"/>
                    </a:moveTo>
                    <a:cubicBezTo>
                      <a:pt x="4109" y="1"/>
                      <a:pt x="0" y="5724"/>
                      <a:pt x="381" y="12480"/>
                    </a:cubicBezTo>
                    <a:cubicBezTo>
                      <a:pt x="765" y="19230"/>
                      <a:pt x="5479" y="24463"/>
                      <a:pt x="5479" y="24463"/>
                    </a:cubicBezTo>
                    <a:cubicBezTo>
                      <a:pt x="5479" y="24463"/>
                      <a:pt x="9592" y="18735"/>
                      <a:pt x="9207" y="11984"/>
                    </a:cubicBezTo>
                    <a:cubicBezTo>
                      <a:pt x="8827" y="5230"/>
                      <a:pt x="4109" y="1"/>
                      <a:pt x="41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48"/>
              <p:cNvSpPr/>
              <p:nvPr/>
            </p:nvSpPr>
            <p:spPr>
              <a:xfrm>
                <a:off x="2218955" y="3479366"/>
                <a:ext cx="359518" cy="422418"/>
              </a:xfrm>
              <a:custGeom>
                <a:avLst/>
                <a:gdLst/>
                <a:ahLst/>
                <a:cxnLst/>
                <a:rect l="l" t="t" r="r" b="b"/>
                <a:pathLst>
                  <a:path w="15878" h="18656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83" y="7035"/>
                      <a:pt x="4571" y="12200"/>
                    </a:cubicBezTo>
                    <a:cubicBezTo>
                      <a:pt x="8959" y="17341"/>
                      <a:pt x="15878" y="18656"/>
                      <a:pt x="15878" y="18656"/>
                    </a:cubicBezTo>
                    <a:cubicBezTo>
                      <a:pt x="15878" y="18656"/>
                      <a:pt x="15696" y="11622"/>
                      <a:pt x="11309" y="6460"/>
                    </a:cubicBezTo>
                    <a:cubicBezTo>
                      <a:pt x="6921" y="1307"/>
                      <a:pt x="6" y="1"/>
                      <a:pt x="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48"/>
              <p:cNvSpPr/>
              <p:nvPr/>
            </p:nvSpPr>
            <p:spPr>
              <a:xfrm>
                <a:off x="2930336" y="3830832"/>
                <a:ext cx="322859" cy="487018"/>
              </a:xfrm>
              <a:custGeom>
                <a:avLst/>
                <a:gdLst/>
                <a:ahLst/>
                <a:cxnLst/>
                <a:rect l="l" t="t" r="r" b="b"/>
                <a:pathLst>
                  <a:path w="14259" h="21509" extrusionOk="0">
                    <a:moveTo>
                      <a:pt x="1243" y="1"/>
                    </a:moveTo>
                    <a:cubicBezTo>
                      <a:pt x="1243" y="6"/>
                      <a:pt x="0" y="6942"/>
                      <a:pt x="3247" y="12869"/>
                    </a:cubicBezTo>
                    <a:cubicBezTo>
                      <a:pt x="6493" y="18808"/>
                      <a:pt x="12995" y="21509"/>
                      <a:pt x="12995" y="21509"/>
                    </a:cubicBezTo>
                    <a:cubicBezTo>
                      <a:pt x="12995" y="21509"/>
                      <a:pt x="14259" y="14573"/>
                      <a:pt x="11008" y="8629"/>
                    </a:cubicBezTo>
                    <a:cubicBezTo>
                      <a:pt x="7770" y="2703"/>
                      <a:pt x="1247" y="1"/>
                      <a:pt x="12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48"/>
              <p:cNvSpPr/>
              <p:nvPr/>
            </p:nvSpPr>
            <p:spPr>
              <a:xfrm>
                <a:off x="2650375" y="4151300"/>
                <a:ext cx="505969" cy="253098"/>
              </a:xfrm>
              <a:custGeom>
                <a:avLst/>
                <a:gdLst/>
                <a:ahLst/>
                <a:cxnLst/>
                <a:rect l="l" t="t" r="r" b="b"/>
                <a:pathLst>
                  <a:path w="22346" h="11178" extrusionOk="0">
                    <a:moveTo>
                      <a:pt x="5144" y="1"/>
                    </a:moveTo>
                    <a:cubicBezTo>
                      <a:pt x="2160" y="1"/>
                      <a:pt x="0" y="564"/>
                      <a:pt x="0" y="564"/>
                    </a:cubicBezTo>
                    <a:cubicBezTo>
                      <a:pt x="0" y="564"/>
                      <a:pt x="3196" y="6858"/>
                      <a:pt x="9350" y="9618"/>
                    </a:cubicBezTo>
                    <a:cubicBezTo>
                      <a:pt x="12056" y="10836"/>
                      <a:pt x="14879" y="11178"/>
                      <a:pt x="17205" y="11178"/>
                    </a:cubicBezTo>
                    <a:cubicBezTo>
                      <a:pt x="20190" y="11178"/>
                      <a:pt x="22345" y="10607"/>
                      <a:pt x="22345" y="10607"/>
                    </a:cubicBezTo>
                    <a:cubicBezTo>
                      <a:pt x="22345" y="10607"/>
                      <a:pt x="19154" y="4325"/>
                      <a:pt x="12981" y="1561"/>
                    </a:cubicBezTo>
                    <a:cubicBezTo>
                      <a:pt x="10289" y="339"/>
                      <a:pt x="7465" y="1"/>
                      <a:pt x="51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48"/>
              <p:cNvSpPr/>
              <p:nvPr/>
            </p:nvSpPr>
            <p:spPr>
              <a:xfrm>
                <a:off x="3450268" y="4222807"/>
                <a:ext cx="427287" cy="353970"/>
              </a:xfrm>
              <a:custGeom>
                <a:avLst/>
                <a:gdLst/>
                <a:ahLst/>
                <a:cxnLst/>
                <a:rect l="l" t="t" r="r" b="b"/>
                <a:pathLst>
                  <a:path w="18871" h="15633" extrusionOk="0">
                    <a:moveTo>
                      <a:pt x="0" y="1"/>
                    </a:moveTo>
                    <a:cubicBezTo>
                      <a:pt x="0" y="1"/>
                      <a:pt x="1404" y="6908"/>
                      <a:pt x="6600" y="11229"/>
                    </a:cubicBezTo>
                    <a:cubicBezTo>
                      <a:pt x="11820" y="15548"/>
                      <a:pt x="18870" y="15633"/>
                      <a:pt x="18870" y="15633"/>
                    </a:cubicBezTo>
                    <a:cubicBezTo>
                      <a:pt x="18870" y="15633"/>
                      <a:pt x="17459" y="8726"/>
                      <a:pt x="12251" y="4410"/>
                    </a:cubicBezTo>
                    <a:cubicBezTo>
                      <a:pt x="7035" y="1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48"/>
              <p:cNvSpPr/>
              <p:nvPr/>
            </p:nvSpPr>
            <p:spPr>
              <a:xfrm>
                <a:off x="3287169" y="4558378"/>
                <a:ext cx="554017" cy="200839"/>
              </a:xfrm>
              <a:custGeom>
                <a:avLst/>
                <a:gdLst/>
                <a:ahLst/>
                <a:cxnLst/>
                <a:rect l="l" t="t" r="r" b="b"/>
                <a:pathLst>
                  <a:path w="24468" h="8870" extrusionOk="0">
                    <a:moveTo>
                      <a:pt x="11723" y="1"/>
                    </a:moveTo>
                    <a:cubicBezTo>
                      <a:pt x="5281" y="1"/>
                      <a:pt x="0" y="3903"/>
                      <a:pt x="0" y="3903"/>
                    </a:cubicBezTo>
                    <a:cubicBezTo>
                      <a:pt x="0" y="3903"/>
                      <a:pt x="5281" y="8558"/>
                      <a:pt x="12035" y="8857"/>
                    </a:cubicBezTo>
                    <a:cubicBezTo>
                      <a:pt x="12256" y="8862"/>
                      <a:pt x="12479" y="8870"/>
                      <a:pt x="12695" y="8870"/>
                    </a:cubicBezTo>
                    <a:cubicBezTo>
                      <a:pt x="19167" y="8870"/>
                      <a:pt x="24467" y="4968"/>
                      <a:pt x="24467" y="4968"/>
                    </a:cubicBezTo>
                    <a:cubicBezTo>
                      <a:pt x="24467" y="4968"/>
                      <a:pt x="19188" y="314"/>
                      <a:pt x="12416" y="18"/>
                    </a:cubicBezTo>
                    <a:cubicBezTo>
                      <a:pt x="12184" y="5"/>
                      <a:pt x="11955" y="1"/>
                      <a:pt x="1172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48"/>
              <p:cNvSpPr/>
              <p:nvPr/>
            </p:nvSpPr>
            <p:spPr>
              <a:xfrm>
                <a:off x="4034915" y="4433094"/>
                <a:ext cx="498882" cy="261815"/>
              </a:xfrm>
              <a:custGeom>
                <a:avLst/>
                <a:gdLst/>
                <a:ahLst/>
                <a:cxnLst/>
                <a:rect l="l" t="t" r="r" b="b"/>
                <a:pathLst>
                  <a:path w="22033" h="11563" extrusionOk="0">
                    <a:moveTo>
                      <a:pt x="4418" y="1"/>
                    </a:moveTo>
                    <a:cubicBezTo>
                      <a:pt x="1826" y="1"/>
                      <a:pt x="0" y="415"/>
                      <a:pt x="0" y="415"/>
                    </a:cubicBezTo>
                    <a:cubicBezTo>
                      <a:pt x="0" y="415"/>
                      <a:pt x="2998" y="6790"/>
                      <a:pt x="9072" y="9753"/>
                    </a:cubicBezTo>
                    <a:cubicBezTo>
                      <a:pt x="12022" y="11190"/>
                      <a:pt x="15163" y="11562"/>
                      <a:pt x="17611" y="11562"/>
                    </a:cubicBezTo>
                    <a:cubicBezTo>
                      <a:pt x="20206" y="11562"/>
                      <a:pt x="22033" y="11143"/>
                      <a:pt x="22033" y="11143"/>
                    </a:cubicBezTo>
                    <a:cubicBezTo>
                      <a:pt x="22033" y="11143"/>
                      <a:pt x="19036" y="4757"/>
                      <a:pt x="12944" y="1806"/>
                    </a:cubicBezTo>
                    <a:cubicBezTo>
                      <a:pt x="9998" y="373"/>
                      <a:pt x="6869" y="1"/>
                      <a:pt x="44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48"/>
              <p:cNvSpPr/>
              <p:nvPr/>
            </p:nvSpPr>
            <p:spPr>
              <a:xfrm>
                <a:off x="3976450" y="4733749"/>
                <a:ext cx="544235" cy="210507"/>
              </a:xfrm>
              <a:custGeom>
                <a:avLst/>
                <a:gdLst/>
                <a:ahLst/>
                <a:cxnLst/>
                <a:rect l="l" t="t" r="r" b="b"/>
                <a:pathLst>
                  <a:path w="24036" h="9297" extrusionOk="0">
                    <a:moveTo>
                      <a:pt x="14448" y="1"/>
                    </a:moveTo>
                    <a:cubicBezTo>
                      <a:pt x="13379" y="1"/>
                      <a:pt x="12276" y="93"/>
                      <a:pt x="11155" y="313"/>
                    </a:cubicBezTo>
                    <a:cubicBezTo>
                      <a:pt x="4519" y="1624"/>
                      <a:pt x="0" y="7017"/>
                      <a:pt x="0" y="7017"/>
                    </a:cubicBezTo>
                    <a:cubicBezTo>
                      <a:pt x="0" y="7017"/>
                      <a:pt x="4337" y="9296"/>
                      <a:pt x="9629" y="9296"/>
                    </a:cubicBezTo>
                    <a:cubicBezTo>
                      <a:pt x="10682" y="9296"/>
                      <a:pt x="11773" y="9208"/>
                      <a:pt x="12875" y="8992"/>
                    </a:cubicBezTo>
                    <a:cubicBezTo>
                      <a:pt x="19516" y="7677"/>
                      <a:pt x="24035" y="2266"/>
                      <a:pt x="24035" y="2266"/>
                    </a:cubicBezTo>
                    <a:cubicBezTo>
                      <a:pt x="24035" y="2266"/>
                      <a:pt x="19719" y="1"/>
                      <a:pt x="1444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48"/>
              <p:cNvSpPr/>
              <p:nvPr/>
            </p:nvSpPr>
            <p:spPr>
              <a:xfrm>
                <a:off x="3644003" y="199238"/>
                <a:ext cx="474564" cy="292337"/>
              </a:xfrm>
              <a:custGeom>
                <a:avLst/>
                <a:gdLst/>
                <a:ahLst/>
                <a:cxnLst/>
                <a:rect l="l" t="t" r="r" b="b"/>
                <a:pathLst>
                  <a:path w="20959" h="12911" extrusionOk="0">
                    <a:moveTo>
                      <a:pt x="18735" y="1"/>
                    </a:moveTo>
                    <a:cubicBezTo>
                      <a:pt x="16212" y="1"/>
                      <a:pt x="11947" y="403"/>
                      <a:pt x="8193" y="2668"/>
                    </a:cubicBezTo>
                    <a:cubicBezTo>
                      <a:pt x="2401" y="6176"/>
                      <a:pt x="1" y="12796"/>
                      <a:pt x="1" y="12796"/>
                    </a:cubicBezTo>
                    <a:cubicBezTo>
                      <a:pt x="1" y="12796"/>
                      <a:pt x="859" y="12911"/>
                      <a:pt x="2220" y="12911"/>
                    </a:cubicBezTo>
                    <a:cubicBezTo>
                      <a:pt x="4748" y="12911"/>
                      <a:pt x="9013" y="12517"/>
                      <a:pt x="12780" y="10248"/>
                    </a:cubicBezTo>
                    <a:cubicBezTo>
                      <a:pt x="18558" y="6739"/>
                      <a:pt x="20959" y="120"/>
                      <a:pt x="20959" y="120"/>
                    </a:cubicBezTo>
                    <a:cubicBezTo>
                      <a:pt x="20959" y="120"/>
                      <a:pt x="20101" y="1"/>
                      <a:pt x="187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48"/>
              <p:cNvSpPr/>
              <p:nvPr/>
            </p:nvSpPr>
            <p:spPr>
              <a:xfrm>
                <a:off x="3520236" y="1364792"/>
                <a:ext cx="1051744" cy="2479897"/>
              </a:xfrm>
              <a:custGeom>
                <a:avLst/>
                <a:gdLst/>
                <a:ahLst/>
                <a:cxnLst/>
                <a:rect l="l" t="t" r="r" b="b"/>
                <a:pathLst>
                  <a:path w="46450" h="109524" extrusionOk="0">
                    <a:moveTo>
                      <a:pt x="1" y="0"/>
                    </a:moveTo>
                    <a:lnTo>
                      <a:pt x="1" y="25744"/>
                    </a:lnTo>
                    <a:lnTo>
                      <a:pt x="6731" y="25744"/>
                    </a:lnTo>
                    <a:lnTo>
                      <a:pt x="6731" y="92281"/>
                    </a:lnTo>
                    <a:lnTo>
                      <a:pt x="23276" y="109524"/>
                    </a:lnTo>
                    <a:lnTo>
                      <a:pt x="46450" y="109524"/>
                    </a:lnTo>
                    <a:lnTo>
                      <a:pt x="46450" y="101187"/>
                    </a:lnTo>
                    <a:lnTo>
                      <a:pt x="26163" y="101187"/>
                    </a:lnTo>
                    <a:lnTo>
                      <a:pt x="14517" y="89397"/>
                    </a:lnTo>
                    <a:lnTo>
                      <a:pt x="14517" y="17395"/>
                    </a:lnTo>
                    <a:lnTo>
                      <a:pt x="7779" y="17395"/>
                    </a:lnTo>
                    <a:lnTo>
                      <a:pt x="7779" y="8345"/>
                    </a:lnTo>
                    <a:lnTo>
                      <a:pt x="30018" y="8345"/>
                    </a:lnTo>
                    <a:lnTo>
                      <a:pt x="30018" y="17395"/>
                    </a:lnTo>
                    <a:lnTo>
                      <a:pt x="26015" y="17395"/>
                    </a:lnTo>
                    <a:lnTo>
                      <a:pt x="26015" y="87300"/>
                    </a:lnTo>
                    <a:lnTo>
                      <a:pt x="31003" y="92281"/>
                    </a:lnTo>
                    <a:lnTo>
                      <a:pt x="46450" y="92281"/>
                    </a:lnTo>
                    <a:lnTo>
                      <a:pt x="46450" y="83936"/>
                    </a:lnTo>
                    <a:lnTo>
                      <a:pt x="34647" y="83936"/>
                    </a:lnTo>
                    <a:lnTo>
                      <a:pt x="34647" y="24126"/>
                    </a:lnTo>
                    <a:lnTo>
                      <a:pt x="38498" y="24126"/>
                    </a:lnTo>
                    <a:lnTo>
                      <a:pt x="3849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1" name="Google Shape;451;p48"/>
            <p:cNvGrpSpPr/>
            <p:nvPr/>
          </p:nvGrpSpPr>
          <p:grpSpPr>
            <a:xfrm>
              <a:off x="4571989" y="199238"/>
              <a:ext cx="2562564" cy="4745019"/>
              <a:chOff x="4571989" y="199238"/>
              <a:chExt cx="2562564" cy="4745019"/>
            </a:xfrm>
          </p:grpSpPr>
          <p:sp>
            <p:nvSpPr>
              <p:cNvPr id="452" name="Google Shape;452;p48"/>
              <p:cNvSpPr/>
              <p:nvPr/>
            </p:nvSpPr>
            <p:spPr>
              <a:xfrm>
                <a:off x="5367670" y="633329"/>
                <a:ext cx="529993" cy="225316"/>
              </a:xfrm>
              <a:custGeom>
                <a:avLst/>
                <a:gdLst/>
                <a:ahLst/>
                <a:cxnLst/>
                <a:rect l="l" t="t" r="r" b="b"/>
                <a:pathLst>
                  <a:path w="23407" h="9951" extrusionOk="0">
                    <a:moveTo>
                      <a:pt x="7783" y="0"/>
                    </a:moveTo>
                    <a:cubicBezTo>
                      <a:pt x="3438" y="0"/>
                      <a:pt x="1" y="1374"/>
                      <a:pt x="1" y="1374"/>
                    </a:cubicBezTo>
                    <a:cubicBezTo>
                      <a:pt x="1" y="1374"/>
                      <a:pt x="3924" y="7216"/>
                      <a:pt x="10396" y="9203"/>
                    </a:cubicBezTo>
                    <a:cubicBezTo>
                      <a:pt x="12179" y="9752"/>
                      <a:pt x="13976" y="9951"/>
                      <a:pt x="15638" y="9951"/>
                    </a:cubicBezTo>
                    <a:cubicBezTo>
                      <a:pt x="19975" y="9951"/>
                      <a:pt x="23407" y="8595"/>
                      <a:pt x="23407" y="8595"/>
                    </a:cubicBezTo>
                    <a:cubicBezTo>
                      <a:pt x="23407" y="8595"/>
                      <a:pt x="19468" y="2748"/>
                      <a:pt x="12995" y="744"/>
                    </a:cubicBezTo>
                    <a:cubicBezTo>
                      <a:pt x="11215" y="199"/>
                      <a:pt x="9436" y="0"/>
                      <a:pt x="7783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48"/>
              <p:cNvSpPr/>
              <p:nvPr/>
            </p:nvSpPr>
            <p:spPr>
              <a:xfrm>
                <a:off x="5623719" y="295539"/>
                <a:ext cx="341426" cy="450540"/>
              </a:xfrm>
              <a:custGeom>
                <a:avLst/>
                <a:gdLst/>
                <a:ahLst/>
                <a:cxnLst/>
                <a:rect l="l" t="t" r="r" b="b"/>
                <a:pathLst>
                  <a:path w="15079" h="19898" extrusionOk="0">
                    <a:moveTo>
                      <a:pt x="393" y="1"/>
                    </a:moveTo>
                    <a:cubicBezTo>
                      <a:pt x="393" y="9"/>
                      <a:pt x="1" y="7043"/>
                      <a:pt x="3953" y="12534"/>
                    </a:cubicBezTo>
                    <a:cubicBezTo>
                      <a:pt x="7897" y="18029"/>
                      <a:pt x="14694" y="19898"/>
                      <a:pt x="14694" y="19898"/>
                    </a:cubicBezTo>
                    <a:cubicBezTo>
                      <a:pt x="14694" y="19898"/>
                      <a:pt x="15079" y="12864"/>
                      <a:pt x="11135" y="7372"/>
                    </a:cubicBezTo>
                    <a:cubicBezTo>
                      <a:pt x="7183" y="1878"/>
                      <a:pt x="393" y="1"/>
                      <a:pt x="393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48"/>
              <p:cNvSpPr/>
              <p:nvPr/>
            </p:nvSpPr>
            <p:spPr>
              <a:xfrm>
                <a:off x="5884546" y="974561"/>
                <a:ext cx="499946" cy="260072"/>
              </a:xfrm>
              <a:custGeom>
                <a:avLst/>
                <a:gdLst/>
                <a:ahLst/>
                <a:cxnLst/>
                <a:rect l="l" t="t" r="r" b="b"/>
                <a:pathLst>
                  <a:path w="22080" h="11486" extrusionOk="0">
                    <a:moveTo>
                      <a:pt x="4533" y="0"/>
                    </a:moveTo>
                    <a:cubicBezTo>
                      <a:pt x="1869" y="0"/>
                      <a:pt x="1" y="440"/>
                      <a:pt x="1" y="440"/>
                    </a:cubicBezTo>
                    <a:cubicBezTo>
                      <a:pt x="1" y="440"/>
                      <a:pt x="3027" y="6806"/>
                      <a:pt x="9123" y="9723"/>
                    </a:cubicBezTo>
                    <a:cubicBezTo>
                      <a:pt x="12027" y="11118"/>
                      <a:pt x="15105" y="11486"/>
                      <a:pt x="17535" y="11486"/>
                    </a:cubicBezTo>
                    <a:cubicBezTo>
                      <a:pt x="20198" y="11486"/>
                      <a:pt x="22080" y="11045"/>
                      <a:pt x="22080" y="11045"/>
                    </a:cubicBezTo>
                    <a:cubicBezTo>
                      <a:pt x="22080" y="11045"/>
                      <a:pt x="19053" y="4693"/>
                      <a:pt x="12961" y="1763"/>
                    </a:cubicBezTo>
                    <a:cubicBezTo>
                      <a:pt x="10045" y="364"/>
                      <a:pt x="6958" y="0"/>
                      <a:pt x="4533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48"/>
              <p:cNvSpPr/>
              <p:nvPr/>
            </p:nvSpPr>
            <p:spPr>
              <a:xfrm>
                <a:off x="6169125" y="659255"/>
                <a:ext cx="317787" cy="493539"/>
              </a:xfrm>
              <a:custGeom>
                <a:avLst/>
                <a:gdLst/>
                <a:ahLst/>
                <a:cxnLst/>
                <a:rect l="l" t="t" r="r" b="b"/>
                <a:pathLst>
                  <a:path w="14035" h="21797" extrusionOk="0">
                    <a:moveTo>
                      <a:pt x="1421" y="1"/>
                    </a:moveTo>
                    <a:cubicBezTo>
                      <a:pt x="1421" y="1"/>
                      <a:pt x="1" y="6900"/>
                      <a:pt x="3074" y="12911"/>
                    </a:cubicBezTo>
                    <a:cubicBezTo>
                      <a:pt x="6172" y="18930"/>
                      <a:pt x="12610" y="21796"/>
                      <a:pt x="12610" y="21796"/>
                    </a:cubicBezTo>
                    <a:cubicBezTo>
                      <a:pt x="12610" y="21796"/>
                      <a:pt x="14035" y="14893"/>
                      <a:pt x="10953" y="8865"/>
                    </a:cubicBezTo>
                    <a:cubicBezTo>
                      <a:pt x="7858" y="2859"/>
                      <a:pt x="1421" y="1"/>
                      <a:pt x="1421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48"/>
              <p:cNvSpPr/>
              <p:nvPr/>
            </p:nvSpPr>
            <p:spPr>
              <a:xfrm>
                <a:off x="6294999" y="1402697"/>
                <a:ext cx="400297" cy="383836"/>
              </a:xfrm>
              <a:custGeom>
                <a:avLst/>
                <a:gdLst/>
                <a:ahLst/>
                <a:cxnLst/>
                <a:rect l="l" t="t" r="r" b="b"/>
                <a:pathLst>
                  <a:path w="17679" h="16952" extrusionOk="0">
                    <a:moveTo>
                      <a:pt x="0" y="0"/>
                    </a:moveTo>
                    <a:cubicBezTo>
                      <a:pt x="0" y="0"/>
                      <a:pt x="892" y="6988"/>
                      <a:pt x="5774" y="11672"/>
                    </a:cubicBezTo>
                    <a:cubicBezTo>
                      <a:pt x="10657" y="16355"/>
                      <a:pt x="17678" y="16952"/>
                      <a:pt x="17678" y="16952"/>
                    </a:cubicBezTo>
                    <a:cubicBezTo>
                      <a:pt x="17678" y="16952"/>
                      <a:pt x="16787" y="9968"/>
                      <a:pt x="11896" y="5281"/>
                    </a:cubicBezTo>
                    <a:cubicBezTo>
                      <a:pt x="7017" y="59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48"/>
              <p:cNvSpPr/>
              <p:nvPr/>
            </p:nvSpPr>
            <p:spPr>
              <a:xfrm>
                <a:off x="6618026" y="1192206"/>
                <a:ext cx="245920" cy="547813"/>
              </a:xfrm>
              <a:custGeom>
                <a:avLst/>
                <a:gdLst/>
                <a:ahLst/>
                <a:cxnLst/>
                <a:rect l="l" t="t" r="r" b="b"/>
                <a:pathLst>
                  <a:path w="10861" h="24194" extrusionOk="0">
                    <a:moveTo>
                      <a:pt x="3510" y="1"/>
                    </a:moveTo>
                    <a:cubicBezTo>
                      <a:pt x="3510" y="1"/>
                      <a:pt x="1" y="6100"/>
                      <a:pt x="1062" y="12784"/>
                    </a:cubicBezTo>
                    <a:cubicBezTo>
                      <a:pt x="2119" y="19480"/>
                      <a:pt x="7348" y="24193"/>
                      <a:pt x="7348" y="24193"/>
                    </a:cubicBezTo>
                    <a:cubicBezTo>
                      <a:pt x="7348" y="24193"/>
                      <a:pt x="10860" y="18085"/>
                      <a:pt x="9800" y="11397"/>
                    </a:cubicBezTo>
                    <a:cubicBezTo>
                      <a:pt x="8743" y="4727"/>
                      <a:pt x="3510" y="1"/>
                      <a:pt x="3510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48"/>
              <p:cNvSpPr/>
              <p:nvPr/>
            </p:nvSpPr>
            <p:spPr>
              <a:xfrm>
                <a:off x="6552769" y="2002377"/>
                <a:ext cx="332143" cy="471507"/>
              </a:xfrm>
              <a:custGeom>
                <a:avLst/>
                <a:gdLst/>
                <a:ahLst/>
                <a:cxnLst/>
                <a:rect l="l" t="t" r="r" b="b"/>
                <a:pathLst>
                  <a:path w="14669" h="20824" extrusionOk="0">
                    <a:moveTo>
                      <a:pt x="875" y="0"/>
                    </a:moveTo>
                    <a:cubicBezTo>
                      <a:pt x="875" y="0"/>
                      <a:pt x="0" y="7001"/>
                      <a:pt x="3576" y="12745"/>
                    </a:cubicBezTo>
                    <a:cubicBezTo>
                      <a:pt x="7153" y="18485"/>
                      <a:pt x="13793" y="20824"/>
                      <a:pt x="13793" y="20824"/>
                    </a:cubicBezTo>
                    <a:cubicBezTo>
                      <a:pt x="13793" y="20824"/>
                      <a:pt x="14668" y="13818"/>
                      <a:pt x="11092" y="8074"/>
                    </a:cubicBezTo>
                    <a:cubicBezTo>
                      <a:pt x="7516" y="2334"/>
                      <a:pt x="883" y="0"/>
                      <a:pt x="875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48"/>
              <p:cNvSpPr/>
              <p:nvPr/>
            </p:nvSpPr>
            <p:spPr>
              <a:xfrm>
                <a:off x="6874732" y="1898219"/>
                <a:ext cx="227942" cy="552386"/>
              </a:xfrm>
              <a:custGeom>
                <a:avLst/>
                <a:gdLst/>
                <a:ahLst/>
                <a:cxnLst/>
                <a:rect l="l" t="t" r="r" b="b"/>
                <a:pathLst>
                  <a:path w="10067" h="24396" extrusionOk="0">
                    <a:moveTo>
                      <a:pt x="6177" y="0"/>
                    </a:moveTo>
                    <a:cubicBezTo>
                      <a:pt x="6177" y="0"/>
                      <a:pt x="1257" y="5044"/>
                      <a:pt x="631" y="11782"/>
                    </a:cubicBezTo>
                    <a:cubicBezTo>
                      <a:pt x="1" y="18520"/>
                      <a:pt x="3911" y="24396"/>
                      <a:pt x="3911" y="24396"/>
                    </a:cubicBezTo>
                    <a:cubicBezTo>
                      <a:pt x="3911" y="24396"/>
                      <a:pt x="8806" y="19345"/>
                      <a:pt x="9436" y="12610"/>
                    </a:cubicBezTo>
                    <a:cubicBezTo>
                      <a:pt x="10066" y="5877"/>
                      <a:pt x="6177" y="0"/>
                      <a:pt x="6177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48"/>
              <p:cNvSpPr/>
              <p:nvPr/>
            </p:nvSpPr>
            <p:spPr>
              <a:xfrm>
                <a:off x="6573804" y="2618882"/>
                <a:ext cx="257400" cy="543375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23998" extrusionOk="0">
                    <a:moveTo>
                      <a:pt x="3226" y="0"/>
                    </a:moveTo>
                    <a:cubicBezTo>
                      <a:pt x="3226" y="0"/>
                      <a:pt x="1" y="6261"/>
                      <a:pt x="1358" y="12893"/>
                    </a:cubicBezTo>
                    <a:cubicBezTo>
                      <a:pt x="2698" y="19518"/>
                      <a:pt x="8146" y="23998"/>
                      <a:pt x="8146" y="23998"/>
                    </a:cubicBezTo>
                    <a:cubicBezTo>
                      <a:pt x="8146" y="23998"/>
                      <a:pt x="11367" y="17746"/>
                      <a:pt x="10015" y="11123"/>
                    </a:cubicBezTo>
                    <a:cubicBezTo>
                      <a:pt x="8671" y="4486"/>
                      <a:pt x="3226" y="0"/>
                      <a:pt x="3226" y="0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48"/>
              <p:cNvSpPr/>
              <p:nvPr/>
            </p:nvSpPr>
            <p:spPr>
              <a:xfrm>
                <a:off x="6821158" y="2674765"/>
                <a:ext cx="313395" cy="499946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22080" extrusionOk="0">
                    <a:moveTo>
                      <a:pt x="12217" y="1"/>
                    </a:moveTo>
                    <a:cubicBezTo>
                      <a:pt x="12217" y="1"/>
                      <a:pt x="5863" y="3028"/>
                      <a:pt x="2929" y="9119"/>
                    </a:cubicBezTo>
                    <a:cubicBezTo>
                      <a:pt x="0" y="15228"/>
                      <a:pt x="1623" y="22080"/>
                      <a:pt x="1623" y="22080"/>
                    </a:cubicBezTo>
                    <a:cubicBezTo>
                      <a:pt x="1623" y="22080"/>
                      <a:pt x="7976" y="19054"/>
                      <a:pt x="10906" y="12941"/>
                    </a:cubicBezTo>
                    <a:cubicBezTo>
                      <a:pt x="13840" y="6854"/>
                      <a:pt x="12217" y="1"/>
                      <a:pt x="12217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48"/>
              <p:cNvSpPr/>
              <p:nvPr/>
            </p:nvSpPr>
            <p:spPr>
              <a:xfrm>
                <a:off x="6379322" y="3310720"/>
                <a:ext cx="216983" cy="553926"/>
              </a:xfrm>
              <a:custGeom>
                <a:avLst/>
                <a:gdLst/>
                <a:ahLst/>
                <a:cxnLst/>
                <a:rect l="l" t="t" r="r" b="b"/>
                <a:pathLst>
                  <a:path w="9583" h="24464" extrusionOk="0">
                    <a:moveTo>
                      <a:pt x="5474" y="1"/>
                    </a:moveTo>
                    <a:cubicBezTo>
                      <a:pt x="5474" y="1"/>
                      <a:pt x="761" y="5230"/>
                      <a:pt x="376" y="11984"/>
                    </a:cubicBezTo>
                    <a:cubicBezTo>
                      <a:pt x="1" y="18735"/>
                      <a:pt x="4100" y="24463"/>
                      <a:pt x="4100" y="24463"/>
                    </a:cubicBezTo>
                    <a:cubicBezTo>
                      <a:pt x="4100" y="24463"/>
                      <a:pt x="8839" y="19230"/>
                      <a:pt x="9216" y="12480"/>
                    </a:cubicBezTo>
                    <a:cubicBezTo>
                      <a:pt x="9583" y="5724"/>
                      <a:pt x="5474" y="1"/>
                      <a:pt x="5474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48"/>
              <p:cNvSpPr/>
              <p:nvPr/>
            </p:nvSpPr>
            <p:spPr>
              <a:xfrm>
                <a:off x="6565585" y="3479366"/>
                <a:ext cx="359427" cy="422418"/>
              </a:xfrm>
              <a:custGeom>
                <a:avLst/>
                <a:gdLst/>
                <a:ahLst/>
                <a:cxnLst/>
                <a:rect l="l" t="t" r="r" b="b"/>
                <a:pathLst>
                  <a:path w="15874" h="18656" extrusionOk="0">
                    <a:moveTo>
                      <a:pt x="15874" y="1"/>
                    </a:moveTo>
                    <a:lnTo>
                      <a:pt x="15874" y="1"/>
                    </a:lnTo>
                    <a:cubicBezTo>
                      <a:pt x="15874" y="1"/>
                      <a:pt x="8954" y="1307"/>
                      <a:pt x="4570" y="6460"/>
                    </a:cubicBezTo>
                    <a:cubicBezTo>
                      <a:pt x="199" y="11622"/>
                      <a:pt x="0" y="18656"/>
                      <a:pt x="0" y="18656"/>
                    </a:cubicBezTo>
                    <a:cubicBezTo>
                      <a:pt x="0" y="18656"/>
                      <a:pt x="6937" y="17341"/>
                      <a:pt x="11304" y="12200"/>
                    </a:cubicBezTo>
                    <a:cubicBezTo>
                      <a:pt x="15692" y="7035"/>
                      <a:pt x="15874" y="1"/>
                      <a:pt x="15874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48"/>
              <p:cNvSpPr/>
              <p:nvPr/>
            </p:nvSpPr>
            <p:spPr>
              <a:xfrm>
                <a:off x="5890954" y="3830832"/>
                <a:ext cx="322588" cy="487018"/>
              </a:xfrm>
              <a:custGeom>
                <a:avLst/>
                <a:gdLst/>
                <a:ahLst/>
                <a:cxnLst/>
                <a:rect l="l" t="t" r="r" b="b"/>
                <a:pathLst>
                  <a:path w="14247" h="21509" extrusionOk="0">
                    <a:moveTo>
                      <a:pt x="13008" y="1"/>
                    </a:moveTo>
                    <a:cubicBezTo>
                      <a:pt x="13008" y="1"/>
                      <a:pt x="6486" y="2703"/>
                      <a:pt x="3243" y="8629"/>
                    </a:cubicBezTo>
                    <a:cubicBezTo>
                      <a:pt x="1" y="14573"/>
                      <a:pt x="1257" y="21509"/>
                      <a:pt x="1257" y="21509"/>
                    </a:cubicBezTo>
                    <a:cubicBezTo>
                      <a:pt x="1257" y="21509"/>
                      <a:pt x="7758" y="18808"/>
                      <a:pt x="11008" y="12869"/>
                    </a:cubicBezTo>
                    <a:cubicBezTo>
                      <a:pt x="14247" y="6942"/>
                      <a:pt x="13008" y="6"/>
                      <a:pt x="13008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48"/>
              <p:cNvSpPr/>
              <p:nvPr/>
            </p:nvSpPr>
            <p:spPr>
              <a:xfrm>
                <a:off x="5987640" y="4151300"/>
                <a:ext cx="505969" cy="253098"/>
              </a:xfrm>
              <a:custGeom>
                <a:avLst/>
                <a:gdLst/>
                <a:ahLst/>
                <a:cxnLst/>
                <a:rect l="l" t="t" r="r" b="b"/>
                <a:pathLst>
                  <a:path w="22346" h="11178" extrusionOk="0">
                    <a:moveTo>
                      <a:pt x="17209" y="1"/>
                    </a:moveTo>
                    <a:cubicBezTo>
                      <a:pt x="14893" y="1"/>
                      <a:pt x="12065" y="339"/>
                      <a:pt x="9364" y="1561"/>
                    </a:cubicBezTo>
                    <a:cubicBezTo>
                      <a:pt x="3192" y="4325"/>
                      <a:pt x="1" y="10607"/>
                      <a:pt x="1" y="10607"/>
                    </a:cubicBezTo>
                    <a:cubicBezTo>
                      <a:pt x="1" y="10607"/>
                      <a:pt x="2157" y="11178"/>
                      <a:pt x="5145" y="11178"/>
                    </a:cubicBezTo>
                    <a:cubicBezTo>
                      <a:pt x="7466" y="11178"/>
                      <a:pt x="10293" y="10836"/>
                      <a:pt x="12995" y="9618"/>
                    </a:cubicBezTo>
                    <a:cubicBezTo>
                      <a:pt x="19166" y="6858"/>
                      <a:pt x="22346" y="564"/>
                      <a:pt x="22346" y="564"/>
                    </a:cubicBezTo>
                    <a:cubicBezTo>
                      <a:pt x="22346" y="564"/>
                      <a:pt x="20190" y="1"/>
                      <a:pt x="17209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48"/>
              <p:cNvSpPr/>
              <p:nvPr/>
            </p:nvSpPr>
            <p:spPr>
              <a:xfrm>
                <a:off x="5266410" y="4222807"/>
                <a:ext cx="427309" cy="353970"/>
              </a:xfrm>
              <a:custGeom>
                <a:avLst/>
                <a:gdLst/>
                <a:ahLst/>
                <a:cxnLst/>
                <a:rect l="l" t="t" r="r" b="b"/>
                <a:pathLst>
                  <a:path w="18872" h="15633" extrusionOk="0">
                    <a:moveTo>
                      <a:pt x="18871" y="1"/>
                    </a:moveTo>
                    <a:lnTo>
                      <a:pt x="18871" y="1"/>
                    </a:lnTo>
                    <a:cubicBezTo>
                      <a:pt x="18871" y="1"/>
                      <a:pt x="11836" y="106"/>
                      <a:pt x="6625" y="4410"/>
                    </a:cubicBezTo>
                    <a:cubicBezTo>
                      <a:pt x="1412" y="8726"/>
                      <a:pt x="1" y="15633"/>
                      <a:pt x="1" y="15633"/>
                    </a:cubicBezTo>
                    <a:cubicBezTo>
                      <a:pt x="1" y="15633"/>
                      <a:pt x="7056" y="15548"/>
                      <a:pt x="12273" y="11229"/>
                    </a:cubicBezTo>
                    <a:cubicBezTo>
                      <a:pt x="17480" y="6908"/>
                      <a:pt x="18871" y="1"/>
                      <a:pt x="18871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48"/>
              <p:cNvSpPr/>
              <p:nvPr/>
            </p:nvSpPr>
            <p:spPr>
              <a:xfrm>
                <a:off x="5302775" y="4558378"/>
                <a:ext cx="554039" cy="200839"/>
              </a:xfrm>
              <a:custGeom>
                <a:avLst/>
                <a:gdLst/>
                <a:ahLst/>
                <a:cxnLst/>
                <a:rect l="l" t="t" r="r" b="b"/>
                <a:pathLst>
                  <a:path w="24469" h="8870" extrusionOk="0">
                    <a:moveTo>
                      <a:pt x="12746" y="1"/>
                    </a:moveTo>
                    <a:cubicBezTo>
                      <a:pt x="12518" y="1"/>
                      <a:pt x="12285" y="5"/>
                      <a:pt x="12056" y="18"/>
                    </a:cubicBezTo>
                    <a:cubicBezTo>
                      <a:pt x="5284" y="314"/>
                      <a:pt x="1" y="4968"/>
                      <a:pt x="1" y="4968"/>
                    </a:cubicBezTo>
                    <a:cubicBezTo>
                      <a:pt x="1" y="4968"/>
                      <a:pt x="5298" y="8870"/>
                      <a:pt x="11773" y="8870"/>
                    </a:cubicBezTo>
                    <a:cubicBezTo>
                      <a:pt x="11998" y="8870"/>
                      <a:pt x="12214" y="8862"/>
                      <a:pt x="12433" y="8857"/>
                    </a:cubicBezTo>
                    <a:cubicBezTo>
                      <a:pt x="19189" y="8558"/>
                      <a:pt x="24468" y="3903"/>
                      <a:pt x="24468" y="3903"/>
                    </a:cubicBezTo>
                    <a:cubicBezTo>
                      <a:pt x="24468" y="3903"/>
                      <a:pt x="19193" y="1"/>
                      <a:pt x="12746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48"/>
              <p:cNvSpPr/>
              <p:nvPr/>
            </p:nvSpPr>
            <p:spPr>
              <a:xfrm>
                <a:off x="5025396" y="199238"/>
                <a:ext cx="474564" cy="292337"/>
              </a:xfrm>
              <a:custGeom>
                <a:avLst/>
                <a:gdLst/>
                <a:ahLst/>
                <a:cxnLst/>
                <a:rect l="l" t="t" r="r" b="b"/>
                <a:pathLst>
                  <a:path w="20959" h="12911" extrusionOk="0">
                    <a:moveTo>
                      <a:pt x="2224" y="1"/>
                    </a:moveTo>
                    <a:cubicBezTo>
                      <a:pt x="859" y="1"/>
                      <a:pt x="0" y="120"/>
                      <a:pt x="0" y="120"/>
                    </a:cubicBezTo>
                    <a:cubicBezTo>
                      <a:pt x="0" y="120"/>
                      <a:pt x="2402" y="6739"/>
                      <a:pt x="8201" y="10248"/>
                    </a:cubicBezTo>
                    <a:cubicBezTo>
                      <a:pt x="11951" y="12517"/>
                      <a:pt x="16216" y="12911"/>
                      <a:pt x="18740" y="12911"/>
                    </a:cubicBezTo>
                    <a:cubicBezTo>
                      <a:pt x="20105" y="12911"/>
                      <a:pt x="20958" y="12796"/>
                      <a:pt x="20958" y="12796"/>
                    </a:cubicBezTo>
                    <a:cubicBezTo>
                      <a:pt x="20958" y="12796"/>
                      <a:pt x="18562" y="6176"/>
                      <a:pt x="12771" y="2668"/>
                    </a:cubicBezTo>
                    <a:cubicBezTo>
                      <a:pt x="9012" y="403"/>
                      <a:pt x="4747" y="1"/>
                      <a:pt x="2224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48"/>
              <p:cNvSpPr/>
              <p:nvPr/>
            </p:nvSpPr>
            <p:spPr>
              <a:xfrm>
                <a:off x="4705108" y="4433094"/>
                <a:ext cx="498814" cy="261815"/>
              </a:xfrm>
              <a:custGeom>
                <a:avLst/>
                <a:gdLst/>
                <a:ahLst/>
                <a:cxnLst/>
                <a:rect l="l" t="t" r="r" b="b"/>
                <a:pathLst>
                  <a:path w="22030" h="11563" extrusionOk="0">
                    <a:moveTo>
                      <a:pt x="17608" y="1"/>
                    </a:moveTo>
                    <a:cubicBezTo>
                      <a:pt x="15160" y="1"/>
                      <a:pt x="12023" y="373"/>
                      <a:pt x="9069" y="1806"/>
                    </a:cubicBezTo>
                    <a:cubicBezTo>
                      <a:pt x="2999" y="4757"/>
                      <a:pt x="1" y="11143"/>
                      <a:pt x="1" y="11143"/>
                    </a:cubicBezTo>
                    <a:cubicBezTo>
                      <a:pt x="1" y="11143"/>
                      <a:pt x="1819" y="11562"/>
                      <a:pt x="4419" y="11562"/>
                    </a:cubicBezTo>
                    <a:cubicBezTo>
                      <a:pt x="6862" y="11562"/>
                      <a:pt x="9999" y="11190"/>
                      <a:pt x="12945" y="9753"/>
                    </a:cubicBezTo>
                    <a:cubicBezTo>
                      <a:pt x="19032" y="6790"/>
                      <a:pt x="22029" y="415"/>
                      <a:pt x="22029" y="415"/>
                    </a:cubicBezTo>
                    <a:cubicBezTo>
                      <a:pt x="22029" y="415"/>
                      <a:pt x="20207" y="1"/>
                      <a:pt x="17608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48"/>
              <p:cNvSpPr/>
              <p:nvPr/>
            </p:nvSpPr>
            <p:spPr>
              <a:xfrm>
                <a:off x="4717856" y="4733749"/>
                <a:ext cx="544167" cy="210507"/>
              </a:xfrm>
              <a:custGeom>
                <a:avLst/>
                <a:gdLst/>
                <a:ahLst/>
                <a:cxnLst/>
                <a:rect l="l" t="t" r="r" b="b"/>
                <a:pathLst>
                  <a:path w="24033" h="9297" extrusionOk="0">
                    <a:moveTo>
                      <a:pt x="9588" y="1"/>
                    </a:moveTo>
                    <a:cubicBezTo>
                      <a:pt x="4313" y="1"/>
                      <a:pt x="1" y="2266"/>
                      <a:pt x="1" y="2266"/>
                    </a:cubicBezTo>
                    <a:cubicBezTo>
                      <a:pt x="1" y="2266"/>
                      <a:pt x="4532" y="7677"/>
                      <a:pt x="11156" y="8992"/>
                    </a:cubicBezTo>
                    <a:cubicBezTo>
                      <a:pt x="12259" y="9208"/>
                      <a:pt x="13354" y="9296"/>
                      <a:pt x="14402" y="9296"/>
                    </a:cubicBezTo>
                    <a:cubicBezTo>
                      <a:pt x="19691" y="9296"/>
                      <a:pt x="24032" y="7017"/>
                      <a:pt x="24032" y="7017"/>
                    </a:cubicBezTo>
                    <a:cubicBezTo>
                      <a:pt x="24032" y="7017"/>
                      <a:pt x="19513" y="1624"/>
                      <a:pt x="12876" y="313"/>
                    </a:cubicBezTo>
                    <a:cubicBezTo>
                      <a:pt x="11760" y="93"/>
                      <a:pt x="10653" y="1"/>
                      <a:pt x="9588" y="1"/>
                    </a:cubicBez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48"/>
              <p:cNvSpPr/>
              <p:nvPr/>
            </p:nvSpPr>
            <p:spPr>
              <a:xfrm>
                <a:off x="4571989" y="1364792"/>
                <a:ext cx="1051427" cy="2479897"/>
              </a:xfrm>
              <a:custGeom>
                <a:avLst/>
                <a:gdLst/>
                <a:ahLst/>
                <a:cxnLst/>
                <a:rect l="l" t="t" r="r" b="b"/>
                <a:pathLst>
                  <a:path w="46436" h="109524" extrusionOk="0">
                    <a:moveTo>
                      <a:pt x="5762" y="0"/>
                    </a:moveTo>
                    <a:lnTo>
                      <a:pt x="5762" y="24126"/>
                    </a:lnTo>
                    <a:lnTo>
                      <a:pt x="9481" y="24126"/>
                    </a:lnTo>
                    <a:lnTo>
                      <a:pt x="9481" y="83936"/>
                    </a:lnTo>
                    <a:lnTo>
                      <a:pt x="1" y="83936"/>
                    </a:lnTo>
                    <a:lnTo>
                      <a:pt x="1" y="92281"/>
                    </a:lnTo>
                    <a:lnTo>
                      <a:pt x="13270" y="92281"/>
                    </a:lnTo>
                    <a:lnTo>
                      <a:pt x="18520" y="87300"/>
                    </a:lnTo>
                    <a:lnTo>
                      <a:pt x="18520" y="17395"/>
                    </a:lnTo>
                    <a:lnTo>
                      <a:pt x="14107" y="17395"/>
                    </a:lnTo>
                    <a:lnTo>
                      <a:pt x="14107" y="8345"/>
                    </a:lnTo>
                    <a:lnTo>
                      <a:pt x="37808" y="8345"/>
                    </a:lnTo>
                    <a:lnTo>
                      <a:pt x="37808" y="17395"/>
                    </a:lnTo>
                    <a:lnTo>
                      <a:pt x="30166" y="17395"/>
                    </a:lnTo>
                    <a:lnTo>
                      <a:pt x="30166" y="89397"/>
                    </a:lnTo>
                    <a:lnTo>
                      <a:pt x="18520" y="101187"/>
                    </a:lnTo>
                    <a:lnTo>
                      <a:pt x="1" y="101187"/>
                    </a:lnTo>
                    <a:lnTo>
                      <a:pt x="1" y="109524"/>
                    </a:lnTo>
                    <a:lnTo>
                      <a:pt x="22032" y="109524"/>
                    </a:lnTo>
                    <a:lnTo>
                      <a:pt x="38924" y="92281"/>
                    </a:lnTo>
                    <a:lnTo>
                      <a:pt x="38924" y="25744"/>
                    </a:lnTo>
                    <a:lnTo>
                      <a:pt x="46436" y="25744"/>
                    </a:lnTo>
                    <a:lnTo>
                      <a:pt x="46436" y="0"/>
                    </a:lnTo>
                    <a:close/>
                  </a:path>
                </a:pathLst>
              </a:custGeom>
              <a:solidFill>
                <a:srgbClr val="FFFFFF">
                  <a:alpha val="843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2" name="Google Shape;472;p48"/>
          <p:cNvGrpSpPr/>
          <p:nvPr/>
        </p:nvGrpSpPr>
        <p:grpSpPr>
          <a:xfrm flipH="1">
            <a:off x="358900" y="366625"/>
            <a:ext cx="8426200" cy="587700"/>
            <a:chOff x="358900" y="366625"/>
            <a:chExt cx="8426200" cy="587700"/>
          </a:xfrm>
        </p:grpSpPr>
        <p:sp>
          <p:nvSpPr>
            <p:cNvPr id="473" name="Google Shape;473;p48"/>
            <p:cNvSpPr/>
            <p:nvPr/>
          </p:nvSpPr>
          <p:spPr>
            <a:xfrm rot="-5400000">
              <a:off x="81750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8"/>
            <p:cNvSpPr/>
            <p:nvPr/>
          </p:nvSpPr>
          <p:spPr>
            <a:xfrm rot="5400000">
              <a:off x="4202375" y="-3070625"/>
              <a:ext cx="587700" cy="74622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8"/>
            <p:cNvSpPr/>
            <p:nvPr/>
          </p:nvSpPr>
          <p:spPr>
            <a:xfrm rot="5400000">
              <a:off x="389400" y="340175"/>
              <a:ext cx="579600" cy="640600"/>
            </a:xfrm>
            <a:prstGeom prst="flowChartOffpageConnector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6" name="Google Shape;476;p48"/>
          <p:cNvSpPr txBox="1">
            <a:spLocks noGrp="1"/>
          </p:cNvSpPr>
          <p:nvPr>
            <p:ph type="title"/>
          </p:nvPr>
        </p:nvSpPr>
        <p:spPr>
          <a:xfrm>
            <a:off x="1126500" y="533510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1">
  <p:cSld name="BLANK_2">
    <p:bg>
      <p:bgPr>
        <a:noFill/>
        <a:effectLst/>
      </p:bgPr>
    </p:bg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8" name="Google Shape;478;p49"/>
          <p:cNvGrpSpPr/>
          <p:nvPr/>
        </p:nvGrpSpPr>
        <p:grpSpPr>
          <a:xfrm>
            <a:off x="6366194" y="4"/>
            <a:ext cx="2777796" cy="5143601"/>
            <a:chOff x="2009438" y="199238"/>
            <a:chExt cx="2562542" cy="4745019"/>
          </a:xfrm>
        </p:grpSpPr>
        <p:sp>
          <p:nvSpPr>
            <p:cNvPr id="479" name="Google Shape;479;p49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9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9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9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9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9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9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9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9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9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9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9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9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9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9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9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9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9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9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9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49"/>
          <p:cNvGrpSpPr/>
          <p:nvPr/>
        </p:nvGrpSpPr>
        <p:grpSpPr>
          <a:xfrm flipH="1">
            <a:off x="-6" y="4"/>
            <a:ext cx="2777796" cy="5143601"/>
            <a:chOff x="2009438" y="199238"/>
            <a:chExt cx="2562542" cy="4745019"/>
          </a:xfrm>
        </p:grpSpPr>
        <p:sp>
          <p:nvSpPr>
            <p:cNvPr id="500" name="Google Shape;500;p49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9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9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9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9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9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9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9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9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9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9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9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9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9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9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9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9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9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9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9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0" name="Google Shape;520;p49"/>
          <p:cNvSpPr/>
          <p:nvPr/>
        </p:nvSpPr>
        <p:spPr>
          <a:xfrm>
            <a:off x="334525" y="232050"/>
            <a:ext cx="8453700" cy="46896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21" name="Google Shape;521;p49"/>
          <p:cNvCxnSpPr/>
          <p:nvPr/>
        </p:nvCxnSpPr>
        <p:spPr>
          <a:xfrm>
            <a:off x="2370300" y="2823412"/>
            <a:ext cx="4366500" cy="0"/>
          </a:xfrm>
          <a:prstGeom prst="straightConnector1">
            <a:avLst/>
          </a:prstGeom>
          <a:noFill/>
          <a:ln w="19050" cap="flat" cmpd="sng">
            <a:solidFill>
              <a:srgbClr val="20124D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522" name="Google Shape;522;p49"/>
          <p:cNvSpPr/>
          <p:nvPr/>
        </p:nvSpPr>
        <p:spPr>
          <a:xfrm>
            <a:off x="4247896" y="75"/>
            <a:ext cx="648300" cy="810651"/>
          </a:xfrm>
          <a:prstGeom prst="flowChartOffpageConnector">
            <a:avLst/>
          </a:pr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49"/>
          <p:cNvSpPr txBox="1">
            <a:spLocks noGrp="1"/>
          </p:cNvSpPr>
          <p:nvPr>
            <p:ph type="title"/>
          </p:nvPr>
        </p:nvSpPr>
        <p:spPr>
          <a:xfrm>
            <a:off x="2124750" y="1164754"/>
            <a:ext cx="4894500" cy="5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24" name="Google Shape;524;p49"/>
          <p:cNvSpPr txBox="1">
            <a:spLocks noGrp="1"/>
          </p:cNvSpPr>
          <p:nvPr>
            <p:ph type="subTitle" idx="1"/>
          </p:nvPr>
        </p:nvSpPr>
        <p:spPr>
          <a:xfrm>
            <a:off x="2370450" y="2158783"/>
            <a:ext cx="4403100" cy="4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525" name="Google Shape;525;p49"/>
          <p:cNvSpPr txBox="1">
            <a:spLocks noGrp="1"/>
          </p:cNvSpPr>
          <p:nvPr>
            <p:ph type="subTitle" idx="2"/>
          </p:nvPr>
        </p:nvSpPr>
        <p:spPr>
          <a:xfrm>
            <a:off x="3449250" y="1730381"/>
            <a:ext cx="2245500" cy="3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526" name="Google Shape;526;p49"/>
          <p:cNvSpPr txBox="1">
            <a:spLocks noGrp="1"/>
          </p:cNvSpPr>
          <p:nvPr>
            <p:ph type="subTitle" idx="3"/>
          </p:nvPr>
        </p:nvSpPr>
        <p:spPr>
          <a:xfrm>
            <a:off x="2058000" y="2872706"/>
            <a:ext cx="5028000" cy="5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2">
  <p:cSld name="BLANK_2_1">
    <p:bg>
      <p:bgPr>
        <a:solidFill>
          <a:schemeClr val="lt2"/>
        </a:solidFill>
        <a:effectLst/>
      </p:bgPr>
    </p:bg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50"/>
          <p:cNvSpPr/>
          <p:nvPr/>
        </p:nvSpPr>
        <p:spPr>
          <a:xfrm>
            <a:off x="334600" y="231925"/>
            <a:ext cx="8453700" cy="4689600"/>
          </a:xfrm>
          <a:prstGeom prst="plaque">
            <a:avLst>
              <a:gd name="adj" fmla="val 1324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9" name="Google Shape;529;p50"/>
          <p:cNvGrpSpPr/>
          <p:nvPr/>
        </p:nvGrpSpPr>
        <p:grpSpPr>
          <a:xfrm>
            <a:off x="2540217" y="690716"/>
            <a:ext cx="4063192" cy="3761851"/>
            <a:chOff x="2540217" y="690716"/>
            <a:chExt cx="4063192" cy="3761851"/>
          </a:xfrm>
        </p:grpSpPr>
        <p:grpSp>
          <p:nvGrpSpPr>
            <p:cNvPr id="530" name="Google Shape;530;p50"/>
            <p:cNvGrpSpPr/>
            <p:nvPr/>
          </p:nvGrpSpPr>
          <p:grpSpPr>
            <a:xfrm>
              <a:off x="2540217" y="690716"/>
              <a:ext cx="2031584" cy="3761851"/>
              <a:chOff x="2009438" y="199238"/>
              <a:chExt cx="2562542" cy="4745019"/>
            </a:xfrm>
          </p:grpSpPr>
          <p:sp>
            <p:nvSpPr>
              <p:cNvPr id="531" name="Google Shape;531;p50"/>
              <p:cNvSpPr/>
              <p:nvPr/>
            </p:nvSpPr>
            <p:spPr>
              <a:xfrm>
                <a:off x="3246298" y="633329"/>
                <a:ext cx="530468" cy="225316"/>
              </a:xfrm>
              <a:custGeom>
                <a:avLst/>
                <a:gdLst/>
                <a:ahLst/>
                <a:cxnLst/>
                <a:rect l="l" t="t" r="r" b="b"/>
                <a:pathLst>
                  <a:path w="23428" h="9951" extrusionOk="0">
                    <a:moveTo>
                      <a:pt x="15628" y="0"/>
                    </a:moveTo>
                    <a:cubicBezTo>
                      <a:pt x="13975" y="0"/>
                      <a:pt x="12192" y="199"/>
                      <a:pt x="10412" y="744"/>
                    </a:cubicBezTo>
                    <a:cubicBezTo>
                      <a:pt x="3945" y="2748"/>
                      <a:pt x="0" y="8595"/>
                      <a:pt x="0" y="8595"/>
                    </a:cubicBezTo>
                    <a:cubicBezTo>
                      <a:pt x="0" y="8595"/>
                      <a:pt x="3433" y="9951"/>
                      <a:pt x="7775" y="9951"/>
                    </a:cubicBezTo>
                    <a:cubicBezTo>
                      <a:pt x="9435" y="9951"/>
                      <a:pt x="11228" y="9752"/>
                      <a:pt x="13012" y="9203"/>
                    </a:cubicBezTo>
                    <a:cubicBezTo>
                      <a:pt x="19483" y="7216"/>
                      <a:pt x="23428" y="1374"/>
                      <a:pt x="23428" y="1374"/>
                    </a:cubicBezTo>
                    <a:cubicBezTo>
                      <a:pt x="23428" y="1374"/>
                      <a:pt x="19982" y="0"/>
                      <a:pt x="15628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50"/>
              <p:cNvSpPr/>
              <p:nvPr/>
            </p:nvSpPr>
            <p:spPr>
              <a:xfrm>
                <a:off x="3178912" y="295539"/>
                <a:ext cx="341426" cy="450540"/>
              </a:xfrm>
              <a:custGeom>
                <a:avLst/>
                <a:gdLst/>
                <a:ahLst/>
                <a:cxnLst/>
                <a:rect l="l" t="t" r="r" b="b"/>
                <a:pathLst>
                  <a:path w="15079" h="19898" extrusionOk="0">
                    <a:moveTo>
                      <a:pt x="14694" y="1"/>
                    </a:moveTo>
                    <a:cubicBezTo>
                      <a:pt x="14694" y="1"/>
                      <a:pt x="7893" y="1878"/>
                      <a:pt x="3953" y="7372"/>
                    </a:cubicBezTo>
                    <a:cubicBezTo>
                      <a:pt x="1" y="12864"/>
                      <a:pt x="393" y="19898"/>
                      <a:pt x="393" y="19898"/>
                    </a:cubicBezTo>
                    <a:cubicBezTo>
                      <a:pt x="393" y="19898"/>
                      <a:pt x="7183" y="18029"/>
                      <a:pt x="11122" y="12534"/>
                    </a:cubicBezTo>
                    <a:cubicBezTo>
                      <a:pt x="15079" y="7043"/>
                      <a:pt x="14694" y="9"/>
                      <a:pt x="1469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50"/>
              <p:cNvSpPr/>
              <p:nvPr/>
            </p:nvSpPr>
            <p:spPr>
              <a:xfrm>
                <a:off x="2759493" y="974561"/>
                <a:ext cx="500014" cy="260072"/>
              </a:xfrm>
              <a:custGeom>
                <a:avLst/>
                <a:gdLst/>
                <a:ahLst/>
                <a:cxnLst/>
                <a:rect l="l" t="t" r="r" b="b"/>
                <a:pathLst>
                  <a:path w="22083" h="11486" extrusionOk="0">
                    <a:moveTo>
                      <a:pt x="17552" y="0"/>
                    </a:moveTo>
                    <a:cubicBezTo>
                      <a:pt x="15129" y="0"/>
                      <a:pt x="12048" y="364"/>
                      <a:pt x="9135" y="1763"/>
                    </a:cubicBezTo>
                    <a:cubicBezTo>
                      <a:pt x="3031" y="4693"/>
                      <a:pt x="0" y="11045"/>
                      <a:pt x="0" y="11045"/>
                    </a:cubicBezTo>
                    <a:cubicBezTo>
                      <a:pt x="0" y="11045"/>
                      <a:pt x="1877" y="11486"/>
                      <a:pt x="4545" y="11486"/>
                    </a:cubicBezTo>
                    <a:cubicBezTo>
                      <a:pt x="6975" y="11486"/>
                      <a:pt x="10056" y="11118"/>
                      <a:pt x="12965" y="9723"/>
                    </a:cubicBezTo>
                    <a:cubicBezTo>
                      <a:pt x="19052" y="6806"/>
                      <a:pt x="22083" y="440"/>
                      <a:pt x="22083" y="440"/>
                    </a:cubicBezTo>
                    <a:cubicBezTo>
                      <a:pt x="22083" y="440"/>
                      <a:pt x="20210" y="0"/>
                      <a:pt x="17552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50"/>
              <p:cNvSpPr/>
              <p:nvPr/>
            </p:nvSpPr>
            <p:spPr>
              <a:xfrm>
                <a:off x="2657146" y="659255"/>
                <a:ext cx="318172" cy="493539"/>
              </a:xfrm>
              <a:custGeom>
                <a:avLst/>
                <a:gdLst/>
                <a:ahLst/>
                <a:cxnLst/>
                <a:rect l="l" t="t" r="r" b="b"/>
                <a:pathLst>
                  <a:path w="14052" h="21797" extrusionOk="0">
                    <a:moveTo>
                      <a:pt x="12611" y="1"/>
                    </a:moveTo>
                    <a:cubicBezTo>
                      <a:pt x="12611" y="1"/>
                      <a:pt x="6173" y="2859"/>
                      <a:pt x="3079" y="8865"/>
                    </a:cubicBezTo>
                    <a:cubicBezTo>
                      <a:pt x="1" y="14893"/>
                      <a:pt x="1421" y="21796"/>
                      <a:pt x="1421" y="21796"/>
                    </a:cubicBezTo>
                    <a:cubicBezTo>
                      <a:pt x="1421" y="21796"/>
                      <a:pt x="7863" y="18930"/>
                      <a:pt x="10958" y="12911"/>
                    </a:cubicBezTo>
                    <a:cubicBezTo>
                      <a:pt x="14052" y="6900"/>
                      <a:pt x="12611" y="1"/>
                      <a:pt x="12611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50"/>
              <p:cNvSpPr/>
              <p:nvPr/>
            </p:nvSpPr>
            <p:spPr>
              <a:xfrm>
                <a:off x="2448783" y="1402697"/>
                <a:ext cx="400319" cy="383836"/>
              </a:xfrm>
              <a:custGeom>
                <a:avLst/>
                <a:gdLst/>
                <a:ahLst/>
                <a:cxnLst/>
                <a:rect l="l" t="t" r="r" b="b"/>
                <a:pathLst>
                  <a:path w="17680" h="16952" extrusionOk="0">
                    <a:moveTo>
                      <a:pt x="17679" y="0"/>
                    </a:moveTo>
                    <a:cubicBezTo>
                      <a:pt x="17674" y="0"/>
                      <a:pt x="10658" y="597"/>
                      <a:pt x="5775" y="5281"/>
                    </a:cubicBezTo>
                    <a:cubicBezTo>
                      <a:pt x="893" y="9968"/>
                      <a:pt x="1" y="16952"/>
                      <a:pt x="1" y="16952"/>
                    </a:cubicBezTo>
                    <a:cubicBezTo>
                      <a:pt x="1" y="16952"/>
                      <a:pt x="7017" y="16355"/>
                      <a:pt x="11900" y="11672"/>
                    </a:cubicBezTo>
                    <a:cubicBezTo>
                      <a:pt x="16782" y="6988"/>
                      <a:pt x="17679" y="0"/>
                      <a:pt x="17679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50"/>
              <p:cNvSpPr/>
              <p:nvPr/>
            </p:nvSpPr>
            <p:spPr>
              <a:xfrm>
                <a:off x="2280137" y="1192206"/>
                <a:ext cx="245898" cy="547813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24194" extrusionOk="0">
                    <a:moveTo>
                      <a:pt x="7364" y="1"/>
                    </a:moveTo>
                    <a:cubicBezTo>
                      <a:pt x="7364" y="1"/>
                      <a:pt x="2135" y="4727"/>
                      <a:pt x="1061" y="11397"/>
                    </a:cubicBezTo>
                    <a:cubicBezTo>
                      <a:pt x="0" y="18085"/>
                      <a:pt x="3513" y="24193"/>
                      <a:pt x="3513" y="24193"/>
                    </a:cubicBezTo>
                    <a:cubicBezTo>
                      <a:pt x="3513" y="24193"/>
                      <a:pt x="8737" y="19480"/>
                      <a:pt x="9803" y="12784"/>
                    </a:cubicBezTo>
                    <a:cubicBezTo>
                      <a:pt x="10860" y="6100"/>
                      <a:pt x="7364" y="1"/>
                      <a:pt x="736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50"/>
              <p:cNvSpPr/>
              <p:nvPr/>
            </p:nvSpPr>
            <p:spPr>
              <a:xfrm>
                <a:off x="2259463" y="2002377"/>
                <a:ext cx="331781" cy="471507"/>
              </a:xfrm>
              <a:custGeom>
                <a:avLst/>
                <a:gdLst/>
                <a:ahLst/>
                <a:cxnLst/>
                <a:rect l="l" t="t" r="r" b="b"/>
                <a:pathLst>
                  <a:path w="14653" h="20824" extrusionOk="0">
                    <a:moveTo>
                      <a:pt x="13790" y="0"/>
                    </a:moveTo>
                    <a:cubicBezTo>
                      <a:pt x="13790" y="0"/>
                      <a:pt x="7135" y="2334"/>
                      <a:pt x="3559" y="8074"/>
                    </a:cubicBezTo>
                    <a:cubicBezTo>
                      <a:pt x="0" y="13818"/>
                      <a:pt x="867" y="20824"/>
                      <a:pt x="867" y="20824"/>
                    </a:cubicBezTo>
                    <a:cubicBezTo>
                      <a:pt x="867" y="20824"/>
                      <a:pt x="7520" y="18485"/>
                      <a:pt x="11080" y="12745"/>
                    </a:cubicBezTo>
                    <a:cubicBezTo>
                      <a:pt x="14652" y="7001"/>
                      <a:pt x="13790" y="0"/>
                      <a:pt x="13790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50"/>
              <p:cNvSpPr/>
              <p:nvPr/>
            </p:nvSpPr>
            <p:spPr>
              <a:xfrm>
                <a:off x="2041410" y="1898219"/>
                <a:ext cx="227829" cy="552386"/>
              </a:xfrm>
              <a:custGeom>
                <a:avLst/>
                <a:gdLst/>
                <a:ahLst/>
                <a:cxnLst/>
                <a:rect l="l" t="t" r="r" b="b"/>
                <a:pathLst>
                  <a:path w="10062" h="24396" extrusionOk="0">
                    <a:moveTo>
                      <a:pt x="3890" y="0"/>
                    </a:moveTo>
                    <a:cubicBezTo>
                      <a:pt x="3890" y="0"/>
                      <a:pt x="0" y="5877"/>
                      <a:pt x="626" y="12610"/>
                    </a:cubicBezTo>
                    <a:cubicBezTo>
                      <a:pt x="1256" y="19345"/>
                      <a:pt x="6155" y="24396"/>
                      <a:pt x="6155" y="24396"/>
                    </a:cubicBezTo>
                    <a:cubicBezTo>
                      <a:pt x="6155" y="24396"/>
                      <a:pt x="10061" y="18520"/>
                      <a:pt x="9435" y="11782"/>
                    </a:cubicBezTo>
                    <a:cubicBezTo>
                      <a:pt x="8805" y="5044"/>
                      <a:pt x="3890" y="0"/>
                      <a:pt x="3890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50"/>
              <p:cNvSpPr/>
              <p:nvPr/>
            </p:nvSpPr>
            <p:spPr>
              <a:xfrm>
                <a:off x="2312766" y="2618882"/>
                <a:ext cx="257400" cy="543375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23998" extrusionOk="0">
                    <a:moveTo>
                      <a:pt x="8143" y="0"/>
                    </a:moveTo>
                    <a:cubicBezTo>
                      <a:pt x="8143" y="0"/>
                      <a:pt x="2711" y="4486"/>
                      <a:pt x="1353" y="11123"/>
                    </a:cubicBezTo>
                    <a:cubicBezTo>
                      <a:pt x="1" y="17746"/>
                      <a:pt x="3243" y="23998"/>
                      <a:pt x="3243" y="23998"/>
                    </a:cubicBezTo>
                    <a:cubicBezTo>
                      <a:pt x="3243" y="23998"/>
                      <a:pt x="8671" y="19518"/>
                      <a:pt x="10015" y="12893"/>
                    </a:cubicBezTo>
                    <a:cubicBezTo>
                      <a:pt x="11368" y="6261"/>
                      <a:pt x="8143" y="0"/>
                      <a:pt x="8143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50"/>
              <p:cNvSpPr/>
              <p:nvPr/>
            </p:nvSpPr>
            <p:spPr>
              <a:xfrm>
                <a:off x="2009438" y="2674765"/>
                <a:ext cx="313395" cy="499946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22080" extrusionOk="0">
                    <a:moveTo>
                      <a:pt x="1624" y="1"/>
                    </a:moveTo>
                    <a:lnTo>
                      <a:pt x="1624" y="1"/>
                    </a:lnTo>
                    <a:cubicBezTo>
                      <a:pt x="1624" y="1"/>
                      <a:pt x="0" y="6854"/>
                      <a:pt x="2930" y="12941"/>
                    </a:cubicBezTo>
                    <a:cubicBezTo>
                      <a:pt x="5864" y="19054"/>
                      <a:pt x="12217" y="22080"/>
                      <a:pt x="12217" y="22080"/>
                    </a:cubicBezTo>
                    <a:cubicBezTo>
                      <a:pt x="12217" y="22080"/>
                      <a:pt x="13840" y="15228"/>
                      <a:pt x="10911" y="9119"/>
                    </a:cubicBezTo>
                    <a:cubicBezTo>
                      <a:pt x="7981" y="3028"/>
                      <a:pt x="1624" y="1"/>
                      <a:pt x="162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50"/>
              <p:cNvSpPr/>
              <p:nvPr/>
            </p:nvSpPr>
            <p:spPr>
              <a:xfrm>
                <a:off x="2547666" y="3310720"/>
                <a:ext cx="217187" cy="553926"/>
              </a:xfrm>
              <a:custGeom>
                <a:avLst/>
                <a:gdLst/>
                <a:ahLst/>
                <a:cxnLst/>
                <a:rect l="l" t="t" r="r" b="b"/>
                <a:pathLst>
                  <a:path w="9592" h="24464" extrusionOk="0">
                    <a:moveTo>
                      <a:pt x="4109" y="1"/>
                    </a:moveTo>
                    <a:cubicBezTo>
                      <a:pt x="4109" y="1"/>
                      <a:pt x="0" y="5724"/>
                      <a:pt x="381" y="12480"/>
                    </a:cubicBezTo>
                    <a:cubicBezTo>
                      <a:pt x="765" y="19230"/>
                      <a:pt x="5479" y="24463"/>
                      <a:pt x="5479" y="24463"/>
                    </a:cubicBezTo>
                    <a:cubicBezTo>
                      <a:pt x="5479" y="24463"/>
                      <a:pt x="9592" y="18735"/>
                      <a:pt x="9207" y="11984"/>
                    </a:cubicBezTo>
                    <a:cubicBezTo>
                      <a:pt x="8827" y="5230"/>
                      <a:pt x="4109" y="1"/>
                      <a:pt x="4109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50"/>
              <p:cNvSpPr/>
              <p:nvPr/>
            </p:nvSpPr>
            <p:spPr>
              <a:xfrm>
                <a:off x="2218955" y="3479366"/>
                <a:ext cx="359518" cy="422418"/>
              </a:xfrm>
              <a:custGeom>
                <a:avLst/>
                <a:gdLst/>
                <a:ahLst/>
                <a:cxnLst/>
                <a:rect l="l" t="t" r="r" b="b"/>
                <a:pathLst>
                  <a:path w="15878" h="18656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83" y="7035"/>
                      <a:pt x="4571" y="12200"/>
                    </a:cubicBezTo>
                    <a:cubicBezTo>
                      <a:pt x="8959" y="17341"/>
                      <a:pt x="15878" y="18656"/>
                      <a:pt x="15878" y="18656"/>
                    </a:cubicBezTo>
                    <a:cubicBezTo>
                      <a:pt x="15878" y="18656"/>
                      <a:pt x="15696" y="11622"/>
                      <a:pt x="11309" y="6460"/>
                    </a:cubicBezTo>
                    <a:cubicBezTo>
                      <a:pt x="6921" y="1307"/>
                      <a:pt x="6" y="1"/>
                      <a:pt x="1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50"/>
              <p:cNvSpPr/>
              <p:nvPr/>
            </p:nvSpPr>
            <p:spPr>
              <a:xfrm>
                <a:off x="2930336" y="3830832"/>
                <a:ext cx="322859" cy="487018"/>
              </a:xfrm>
              <a:custGeom>
                <a:avLst/>
                <a:gdLst/>
                <a:ahLst/>
                <a:cxnLst/>
                <a:rect l="l" t="t" r="r" b="b"/>
                <a:pathLst>
                  <a:path w="14259" h="21509" extrusionOk="0">
                    <a:moveTo>
                      <a:pt x="1243" y="1"/>
                    </a:moveTo>
                    <a:cubicBezTo>
                      <a:pt x="1243" y="6"/>
                      <a:pt x="0" y="6942"/>
                      <a:pt x="3247" y="12869"/>
                    </a:cubicBezTo>
                    <a:cubicBezTo>
                      <a:pt x="6493" y="18808"/>
                      <a:pt x="12995" y="21509"/>
                      <a:pt x="12995" y="21509"/>
                    </a:cubicBezTo>
                    <a:cubicBezTo>
                      <a:pt x="12995" y="21509"/>
                      <a:pt x="14259" y="14573"/>
                      <a:pt x="11008" y="8629"/>
                    </a:cubicBezTo>
                    <a:cubicBezTo>
                      <a:pt x="7770" y="2703"/>
                      <a:pt x="1247" y="1"/>
                      <a:pt x="1243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50"/>
              <p:cNvSpPr/>
              <p:nvPr/>
            </p:nvSpPr>
            <p:spPr>
              <a:xfrm>
                <a:off x="2650375" y="4151300"/>
                <a:ext cx="505969" cy="253098"/>
              </a:xfrm>
              <a:custGeom>
                <a:avLst/>
                <a:gdLst/>
                <a:ahLst/>
                <a:cxnLst/>
                <a:rect l="l" t="t" r="r" b="b"/>
                <a:pathLst>
                  <a:path w="22346" h="11178" extrusionOk="0">
                    <a:moveTo>
                      <a:pt x="5144" y="1"/>
                    </a:moveTo>
                    <a:cubicBezTo>
                      <a:pt x="2160" y="1"/>
                      <a:pt x="0" y="564"/>
                      <a:pt x="0" y="564"/>
                    </a:cubicBezTo>
                    <a:cubicBezTo>
                      <a:pt x="0" y="564"/>
                      <a:pt x="3196" y="6858"/>
                      <a:pt x="9350" y="9618"/>
                    </a:cubicBezTo>
                    <a:cubicBezTo>
                      <a:pt x="12056" y="10836"/>
                      <a:pt x="14879" y="11178"/>
                      <a:pt x="17205" y="11178"/>
                    </a:cubicBezTo>
                    <a:cubicBezTo>
                      <a:pt x="20190" y="11178"/>
                      <a:pt x="22345" y="10607"/>
                      <a:pt x="22345" y="10607"/>
                    </a:cubicBezTo>
                    <a:cubicBezTo>
                      <a:pt x="22345" y="10607"/>
                      <a:pt x="19154" y="4325"/>
                      <a:pt x="12981" y="1561"/>
                    </a:cubicBezTo>
                    <a:cubicBezTo>
                      <a:pt x="10289" y="339"/>
                      <a:pt x="7465" y="1"/>
                      <a:pt x="514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50"/>
              <p:cNvSpPr/>
              <p:nvPr/>
            </p:nvSpPr>
            <p:spPr>
              <a:xfrm>
                <a:off x="3450268" y="4222807"/>
                <a:ext cx="427287" cy="353970"/>
              </a:xfrm>
              <a:custGeom>
                <a:avLst/>
                <a:gdLst/>
                <a:ahLst/>
                <a:cxnLst/>
                <a:rect l="l" t="t" r="r" b="b"/>
                <a:pathLst>
                  <a:path w="18871" h="15633" extrusionOk="0">
                    <a:moveTo>
                      <a:pt x="0" y="1"/>
                    </a:moveTo>
                    <a:cubicBezTo>
                      <a:pt x="0" y="1"/>
                      <a:pt x="1404" y="6908"/>
                      <a:pt x="6600" y="11229"/>
                    </a:cubicBezTo>
                    <a:cubicBezTo>
                      <a:pt x="11820" y="15548"/>
                      <a:pt x="18870" y="15633"/>
                      <a:pt x="18870" y="15633"/>
                    </a:cubicBezTo>
                    <a:cubicBezTo>
                      <a:pt x="18870" y="15633"/>
                      <a:pt x="17459" y="8726"/>
                      <a:pt x="12251" y="4410"/>
                    </a:cubicBezTo>
                    <a:cubicBezTo>
                      <a:pt x="7035" y="1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50"/>
              <p:cNvSpPr/>
              <p:nvPr/>
            </p:nvSpPr>
            <p:spPr>
              <a:xfrm>
                <a:off x="3287169" y="4558378"/>
                <a:ext cx="554017" cy="200839"/>
              </a:xfrm>
              <a:custGeom>
                <a:avLst/>
                <a:gdLst/>
                <a:ahLst/>
                <a:cxnLst/>
                <a:rect l="l" t="t" r="r" b="b"/>
                <a:pathLst>
                  <a:path w="24468" h="8870" extrusionOk="0">
                    <a:moveTo>
                      <a:pt x="11723" y="1"/>
                    </a:moveTo>
                    <a:cubicBezTo>
                      <a:pt x="5281" y="1"/>
                      <a:pt x="0" y="3903"/>
                      <a:pt x="0" y="3903"/>
                    </a:cubicBezTo>
                    <a:cubicBezTo>
                      <a:pt x="0" y="3903"/>
                      <a:pt x="5281" y="8558"/>
                      <a:pt x="12035" y="8857"/>
                    </a:cubicBezTo>
                    <a:cubicBezTo>
                      <a:pt x="12256" y="8862"/>
                      <a:pt x="12479" y="8870"/>
                      <a:pt x="12695" y="8870"/>
                    </a:cubicBezTo>
                    <a:cubicBezTo>
                      <a:pt x="19167" y="8870"/>
                      <a:pt x="24467" y="4968"/>
                      <a:pt x="24467" y="4968"/>
                    </a:cubicBezTo>
                    <a:cubicBezTo>
                      <a:pt x="24467" y="4968"/>
                      <a:pt x="19188" y="314"/>
                      <a:pt x="12416" y="18"/>
                    </a:cubicBezTo>
                    <a:cubicBezTo>
                      <a:pt x="12184" y="5"/>
                      <a:pt x="11955" y="1"/>
                      <a:pt x="11723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50"/>
              <p:cNvSpPr/>
              <p:nvPr/>
            </p:nvSpPr>
            <p:spPr>
              <a:xfrm>
                <a:off x="4034915" y="4433094"/>
                <a:ext cx="498882" cy="261815"/>
              </a:xfrm>
              <a:custGeom>
                <a:avLst/>
                <a:gdLst/>
                <a:ahLst/>
                <a:cxnLst/>
                <a:rect l="l" t="t" r="r" b="b"/>
                <a:pathLst>
                  <a:path w="22033" h="11563" extrusionOk="0">
                    <a:moveTo>
                      <a:pt x="4418" y="1"/>
                    </a:moveTo>
                    <a:cubicBezTo>
                      <a:pt x="1826" y="1"/>
                      <a:pt x="0" y="415"/>
                      <a:pt x="0" y="415"/>
                    </a:cubicBezTo>
                    <a:cubicBezTo>
                      <a:pt x="0" y="415"/>
                      <a:pt x="2998" y="6790"/>
                      <a:pt x="9072" y="9753"/>
                    </a:cubicBezTo>
                    <a:cubicBezTo>
                      <a:pt x="12022" y="11190"/>
                      <a:pt x="15163" y="11562"/>
                      <a:pt x="17611" y="11562"/>
                    </a:cubicBezTo>
                    <a:cubicBezTo>
                      <a:pt x="20206" y="11562"/>
                      <a:pt x="22033" y="11143"/>
                      <a:pt x="22033" y="11143"/>
                    </a:cubicBezTo>
                    <a:cubicBezTo>
                      <a:pt x="22033" y="11143"/>
                      <a:pt x="19036" y="4757"/>
                      <a:pt x="12944" y="1806"/>
                    </a:cubicBezTo>
                    <a:cubicBezTo>
                      <a:pt x="9998" y="373"/>
                      <a:pt x="6869" y="1"/>
                      <a:pt x="4418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50"/>
              <p:cNvSpPr/>
              <p:nvPr/>
            </p:nvSpPr>
            <p:spPr>
              <a:xfrm>
                <a:off x="3976450" y="4733749"/>
                <a:ext cx="544235" cy="210507"/>
              </a:xfrm>
              <a:custGeom>
                <a:avLst/>
                <a:gdLst/>
                <a:ahLst/>
                <a:cxnLst/>
                <a:rect l="l" t="t" r="r" b="b"/>
                <a:pathLst>
                  <a:path w="24036" h="9297" extrusionOk="0">
                    <a:moveTo>
                      <a:pt x="14448" y="1"/>
                    </a:moveTo>
                    <a:cubicBezTo>
                      <a:pt x="13379" y="1"/>
                      <a:pt x="12276" y="93"/>
                      <a:pt x="11155" y="313"/>
                    </a:cubicBezTo>
                    <a:cubicBezTo>
                      <a:pt x="4519" y="1624"/>
                      <a:pt x="0" y="7017"/>
                      <a:pt x="0" y="7017"/>
                    </a:cubicBezTo>
                    <a:cubicBezTo>
                      <a:pt x="0" y="7017"/>
                      <a:pt x="4337" y="9296"/>
                      <a:pt x="9629" y="9296"/>
                    </a:cubicBezTo>
                    <a:cubicBezTo>
                      <a:pt x="10682" y="9296"/>
                      <a:pt x="11773" y="9208"/>
                      <a:pt x="12875" y="8992"/>
                    </a:cubicBezTo>
                    <a:cubicBezTo>
                      <a:pt x="19516" y="7677"/>
                      <a:pt x="24035" y="2266"/>
                      <a:pt x="24035" y="2266"/>
                    </a:cubicBezTo>
                    <a:cubicBezTo>
                      <a:pt x="24035" y="2266"/>
                      <a:pt x="19719" y="1"/>
                      <a:pt x="14448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50"/>
              <p:cNvSpPr/>
              <p:nvPr/>
            </p:nvSpPr>
            <p:spPr>
              <a:xfrm>
                <a:off x="3644003" y="199238"/>
                <a:ext cx="474564" cy="292337"/>
              </a:xfrm>
              <a:custGeom>
                <a:avLst/>
                <a:gdLst/>
                <a:ahLst/>
                <a:cxnLst/>
                <a:rect l="l" t="t" r="r" b="b"/>
                <a:pathLst>
                  <a:path w="20959" h="12911" extrusionOk="0">
                    <a:moveTo>
                      <a:pt x="18735" y="1"/>
                    </a:moveTo>
                    <a:cubicBezTo>
                      <a:pt x="16212" y="1"/>
                      <a:pt x="11947" y="403"/>
                      <a:pt x="8193" y="2668"/>
                    </a:cubicBezTo>
                    <a:cubicBezTo>
                      <a:pt x="2401" y="6176"/>
                      <a:pt x="1" y="12796"/>
                      <a:pt x="1" y="12796"/>
                    </a:cubicBezTo>
                    <a:cubicBezTo>
                      <a:pt x="1" y="12796"/>
                      <a:pt x="859" y="12911"/>
                      <a:pt x="2220" y="12911"/>
                    </a:cubicBezTo>
                    <a:cubicBezTo>
                      <a:pt x="4748" y="12911"/>
                      <a:pt x="9013" y="12517"/>
                      <a:pt x="12780" y="10248"/>
                    </a:cubicBezTo>
                    <a:cubicBezTo>
                      <a:pt x="18558" y="6739"/>
                      <a:pt x="20959" y="120"/>
                      <a:pt x="20959" y="120"/>
                    </a:cubicBezTo>
                    <a:cubicBezTo>
                      <a:pt x="20959" y="120"/>
                      <a:pt x="20101" y="1"/>
                      <a:pt x="18735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50"/>
              <p:cNvSpPr/>
              <p:nvPr/>
            </p:nvSpPr>
            <p:spPr>
              <a:xfrm>
                <a:off x="3520236" y="1364792"/>
                <a:ext cx="1051744" cy="2479897"/>
              </a:xfrm>
              <a:custGeom>
                <a:avLst/>
                <a:gdLst/>
                <a:ahLst/>
                <a:cxnLst/>
                <a:rect l="l" t="t" r="r" b="b"/>
                <a:pathLst>
                  <a:path w="46450" h="109524" extrusionOk="0">
                    <a:moveTo>
                      <a:pt x="1" y="0"/>
                    </a:moveTo>
                    <a:lnTo>
                      <a:pt x="1" y="25744"/>
                    </a:lnTo>
                    <a:lnTo>
                      <a:pt x="6731" y="25744"/>
                    </a:lnTo>
                    <a:lnTo>
                      <a:pt x="6731" y="92281"/>
                    </a:lnTo>
                    <a:lnTo>
                      <a:pt x="23276" y="109524"/>
                    </a:lnTo>
                    <a:lnTo>
                      <a:pt x="46450" y="109524"/>
                    </a:lnTo>
                    <a:lnTo>
                      <a:pt x="46450" y="101187"/>
                    </a:lnTo>
                    <a:lnTo>
                      <a:pt x="26163" y="101187"/>
                    </a:lnTo>
                    <a:lnTo>
                      <a:pt x="14517" y="89397"/>
                    </a:lnTo>
                    <a:lnTo>
                      <a:pt x="14517" y="17395"/>
                    </a:lnTo>
                    <a:lnTo>
                      <a:pt x="7779" y="17395"/>
                    </a:lnTo>
                    <a:lnTo>
                      <a:pt x="7779" y="8345"/>
                    </a:lnTo>
                    <a:lnTo>
                      <a:pt x="30018" y="8345"/>
                    </a:lnTo>
                    <a:lnTo>
                      <a:pt x="30018" y="17395"/>
                    </a:lnTo>
                    <a:lnTo>
                      <a:pt x="26015" y="17395"/>
                    </a:lnTo>
                    <a:lnTo>
                      <a:pt x="26015" y="87300"/>
                    </a:lnTo>
                    <a:lnTo>
                      <a:pt x="31003" y="92281"/>
                    </a:lnTo>
                    <a:lnTo>
                      <a:pt x="46450" y="92281"/>
                    </a:lnTo>
                    <a:lnTo>
                      <a:pt x="46450" y="83936"/>
                    </a:lnTo>
                    <a:lnTo>
                      <a:pt x="34647" y="83936"/>
                    </a:lnTo>
                    <a:lnTo>
                      <a:pt x="34647" y="24126"/>
                    </a:lnTo>
                    <a:lnTo>
                      <a:pt x="38498" y="24126"/>
                    </a:lnTo>
                    <a:lnTo>
                      <a:pt x="38498" y="0"/>
                    </a:ln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51" name="Google Shape;551;p50"/>
            <p:cNvGrpSpPr/>
            <p:nvPr/>
          </p:nvGrpSpPr>
          <p:grpSpPr>
            <a:xfrm>
              <a:off x="4571808" y="690716"/>
              <a:ext cx="2031601" cy="3761851"/>
              <a:chOff x="4571989" y="199238"/>
              <a:chExt cx="2562564" cy="4745019"/>
            </a:xfrm>
          </p:grpSpPr>
          <p:sp>
            <p:nvSpPr>
              <p:cNvPr id="552" name="Google Shape;552;p50"/>
              <p:cNvSpPr/>
              <p:nvPr/>
            </p:nvSpPr>
            <p:spPr>
              <a:xfrm>
                <a:off x="5367670" y="633329"/>
                <a:ext cx="529993" cy="225316"/>
              </a:xfrm>
              <a:custGeom>
                <a:avLst/>
                <a:gdLst/>
                <a:ahLst/>
                <a:cxnLst/>
                <a:rect l="l" t="t" r="r" b="b"/>
                <a:pathLst>
                  <a:path w="23407" h="9951" extrusionOk="0">
                    <a:moveTo>
                      <a:pt x="7783" y="0"/>
                    </a:moveTo>
                    <a:cubicBezTo>
                      <a:pt x="3438" y="0"/>
                      <a:pt x="1" y="1374"/>
                      <a:pt x="1" y="1374"/>
                    </a:cubicBezTo>
                    <a:cubicBezTo>
                      <a:pt x="1" y="1374"/>
                      <a:pt x="3924" y="7216"/>
                      <a:pt x="10396" y="9203"/>
                    </a:cubicBezTo>
                    <a:cubicBezTo>
                      <a:pt x="12179" y="9752"/>
                      <a:pt x="13976" y="9951"/>
                      <a:pt x="15638" y="9951"/>
                    </a:cubicBezTo>
                    <a:cubicBezTo>
                      <a:pt x="19975" y="9951"/>
                      <a:pt x="23407" y="8595"/>
                      <a:pt x="23407" y="8595"/>
                    </a:cubicBezTo>
                    <a:cubicBezTo>
                      <a:pt x="23407" y="8595"/>
                      <a:pt x="19468" y="2748"/>
                      <a:pt x="12995" y="744"/>
                    </a:cubicBezTo>
                    <a:cubicBezTo>
                      <a:pt x="11215" y="199"/>
                      <a:pt x="9436" y="0"/>
                      <a:pt x="7783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50"/>
              <p:cNvSpPr/>
              <p:nvPr/>
            </p:nvSpPr>
            <p:spPr>
              <a:xfrm>
                <a:off x="5623719" y="295539"/>
                <a:ext cx="341426" cy="450540"/>
              </a:xfrm>
              <a:custGeom>
                <a:avLst/>
                <a:gdLst/>
                <a:ahLst/>
                <a:cxnLst/>
                <a:rect l="l" t="t" r="r" b="b"/>
                <a:pathLst>
                  <a:path w="15079" h="19898" extrusionOk="0">
                    <a:moveTo>
                      <a:pt x="393" y="1"/>
                    </a:moveTo>
                    <a:cubicBezTo>
                      <a:pt x="393" y="9"/>
                      <a:pt x="1" y="7043"/>
                      <a:pt x="3953" y="12534"/>
                    </a:cubicBezTo>
                    <a:cubicBezTo>
                      <a:pt x="7897" y="18029"/>
                      <a:pt x="14694" y="19898"/>
                      <a:pt x="14694" y="19898"/>
                    </a:cubicBezTo>
                    <a:cubicBezTo>
                      <a:pt x="14694" y="19898"/>
                      <a:pt x="15079" y="12864"/>
                      <a:pt x="11135" y="7372"/>
                    </a:cubicBezTo>
                    <a:cubicBezTo>
                      <a:pt x="7183" y="1878"/>
                      <a:pt x="393" y="1"/>
                      <a:pt x="393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50"/>
              <p:cNvSpPr/>
              <p:nvPr/>
            </p:nvSpPr>
            <p:spPr>
              <a:xfrm>
                <a:off x="5884546" y="974561"/>
                <a:ext cx="499946" cy="260072"/>
              </a:xfrm>
              <a:custGeom>
                <a:avLst/>
                <a:gdLst/>
                <a:ahLst/>
                <a:cxnLst/>
                <a:rect l="l" t="t" r="r" b="b"/>
                <a:pathLst>
                  <a:path w="22080" h="11486" extrusionOk="0">
                    <a:moveTo>
                      <a:pt x="4533" y="0"/>
                    </a:moveTo>
                    <a:cubicBezTo>
                      <a:pt x="1869" y="0"/>
                      <a:pt x="1" y="440"/>
                      <a:pt x="1" y="440"/>
                    </a:cubicBezTo>
                    <a:cubicBezTo>
                      <a:pt x="1" y="440"/>
                      <a:pt x="3027" y="6806"/>
                      <a:pt x="9123" y="9723"/>
                    </a:cubicBezTo>
                    <a:cubicBezTo>
                      <a:pt x="12027" y="11118"/>
                      <a:pt x="15105" y="11486"/>
                      <a:pt x="17535" y="11486"/>
                    </a:cubicBezTo>
                    <a:cubicBezTo>
                      <a:pt x="20198" y="11486"/>
                      <a:pt x="22080" y="11045"/>
                      <a:pt x="22080" y="11045"/>
                    </a:cubicBezTo>
                    <a:cubicBezTo>
                      <a:pt x="22080" y="11045"/>
                      <a:pt x="19053" y="4693"/>
                      <a:pt x="12961" y="1763"/>
                    </a:cubicBezTo>
                    <a:cubicBezTo>
                      <a:pt x="10045" y="364"/>
                      <a:pt x="6958" y="0"/>
                      <a:pt x="4533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50"/>
              <p:cNvSpPr/>
              <p:nvPr/>
            </p:nvSpPr>
            <p:spPr>
              <a:xfrm>
                <a:off x="6169125" y="659255"/>
                <a:ext cx="317787" cy="493539"/>
              </a:xfrm>
              <a:custGeom>
                <a:avLst/>
                <a:gdLst/>
                <a:ahLst/>
                <a:cxnLst/>
                <a:rect l="l" t="t" r="r" b="b"/>
                <a:pathLst>
                  <a:path w="14035" h="21797" extrusionOk="0">
                    <a:moveTo>
                      <a:pt x="1421" y="1"/>
                    </a:moveTo>
                    <a:cubicBezTo>
                      <a:pt x="1421" y="1"/>
                      <a:pt x="1" y="6900"/>
                      <a:pt x="3074" y="12911"/>
                    </a:cubicBezTo>
                    <a:cubicBezTo>
                      <a:pt x="6172" y="18930"/>
                      <a:pt x="12610" y="21796"/>
                      <a:pt x="12610" y="21796"/>
                    </a:cubicBezTo>
                    <a:cubicBezTo>
                      <a:pt x="12610" y="21796"/>
                      <a:pt x="14035" y="14893"/>
                      <a:pt x="10953" y="8865"/>
                    </a:cubicBezTo>
                    <a:cubicBezTo>
                      <a:pt x="7858" y="2859"/>
                      <a:pt x="1421" y="1"/>
                      <a:pt x="1421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50"/>
              <p:cNvSpPr/>
              <p:nvPr/>
            </p:nvSpPr>
            <p:spPr>
              <a:xfrm>
                <a:off x="6294999" y="1402697"/>
                <a:ext cx="400297" cy="383836"/>
              </a:xfrm>
              <a:custGeom>
                <a:avLst/>
                <a:gdLst/>
                <a:ahLst/>
                <a:cxnLst/>
                <a:rect l="l" t="t" r="r" b="b"/>
                <a:pathLst>
                  <a:path w="17679" h="16952" extrusionOk="0">
                    <a:moveTo>
                      <a:pt x="0" y="0"/>
                    </a:moveTo>
                    <a:cubicBezTo>
                      <a:pt x="0" y="0"/>
                      <a:pt x="892" y="6988"/>
                      <a:pt x="5774" y="11672"/>
                    </a:cubicBezTo>
                    <a:cubicBezTo>
                      <a:pt x="10657" y="16355"/>
                      <a:pt x="17678" y="16952"/>
                      <a:pt x="17678" y="16952"/>
                    </a:cubicBezTo>
                    <a:cubicBezTo>
                      <a:pt x="17678" y="16952"/>
                      <a:pt x="16787" y="9968"/>
                      <a:pt x="11896" y="5281"/>
                    </a:cubicBezTo>
                    <a:cubicBezTo>
                      <a:pt x="7017" y="59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50"/>
              <p:cNvSpPr/>
              <p:nvPr/>
            </p:nvSpPr>
            <p:spPr>
              <a:xfrm>
                <a:off x="6618026" y="1192206"/>
                <a:ext cx="245920" cy="547813"/>
              </a:xfrm>
              <a:custGeom>
                <a:avLst/>
                <a:gdLst/>
                <a:ahLst/>
                <a:cxnLst/>
                <a:rect l="l" t="t" r="r" b="b"/>
                <a:pathLst>
                  <a:path w="10861" h="24194" extrusionOk="0">
                    <a:moveTo>
                      <a:pt x="3510" y="1"/>
                    </a:moveTo>
                    <a:cubicBezTo>
                      <a:pt x="3510" y="1"/>
                      <a:pt x="1" y="6100"/>
                      <a:pt x="1062" y="12784"/>
                    </a:cubicBezTo>
                    <a:cubicBezTo>
                      <a:pt x="2119" y="19480"/>
                      <a:pt x="7348" y="24193"/>
                      <a:pt x="7348" y="24193"/>
                    </a:cubicBezTo>
                    <a:cubicBezTo>
                      <a:pt x="7348" y="24193"/>
                      <a:pt x="10860" y="18085"/>
                      <a:pt x="9800" y="11397"/>
                    </a:cubicBezTo>
                    <a:cubicBezTo>
                      <a:pt x="8743" y="4727"/>
                      <a:pt x="3510" y="1"/>
                      <a:pt x="3510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50"/>
              <p:cNvSpPr/>
              <p:nvPr/>
            </p:nvSpPr>
            <p:spPr>
              <a:xfrm>
                <a:off x="6552769" y="2002377"/>
                <a:ext cx="332143" cy="471507"/>
              </a:xfrm>
              <a:custGeom>
                <a:avLst/>
                <a:gdLst/>
                <a:ahLst/>
                <a:cxnLst/>
                <a:rect l="l" t="t" r="r" b="b"/>
                <a:pathLst>
                  <a:path w="14669" h="20824" extrusionOk="0">
                    <a:moveTo>
                      <a:pt x="875" y="0"/>
                    </a:moveTo>
                    <a:cubicBezTo>
                      <a:pt x="875" y="0"/>
                      <a:pt x="0" y="7001"/>
                      <a:pt x="3576" y="12745"/>
                    </a:cubicBezTo>
                    <a:cubicBezTo>
                      <a:pt x="7153" y="18485"/>
                      <a:pt x="13793" y="20824"/>
                      <a:pt x="13793" y="20824"/>
                    </a:cubicBezTo>
                    <a:cubicBezTo>
                      <a:pt x="13793" y="20824"/>
                      <a:pt x="14668" y="13818"/>
                      <a:pt x="11092" y="8074"/>
                    </a:cubicBezTo>
                    <a:cubicBezTo>
                      <a:pt x="7516" y="2334"/>
                      <a:pt x="883" y="0"/>
                      <a:pt x="875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50"/>
              <p:cNvSpPr/>
              <p:nvPr/>
            </p:nvSpPr>
            <p:spPr>
              <a:xfrm>
                <a:off x="6874732" y="1898219"/>
                <a:ext cx="227942" cy="552386"/>
              </a:xfrm>
              <a:custGeom>
                <a:avLst/>
                <a:gdLst/>
                <a:ahLst/>
                <a:cxnLst/>
                <a:rect l="l" t="t" r="r" b="b"/>
                <a:pathLst>
                  <a:path w="10067" h="24396" extrusionOk="0">
                    <a:moveTo>
                      <a:pt x="6177" y="0"/>
                    </a:moveTo>
                    <a:cubicBezTo>
                      <a:pt x="6177" y="0"/>
                      <a:pt x="1257" y="5044"/>
                      <a:pt x="631" y="11782"/>
                    </a:cubicBezTo>
                    <a:cubicBezTo>
                      <a:pt x="1" y="18520"/>
                      <a:pt x="3911" y="24396"/>
                      <a:pt x="3911" y="24396"/>
                    </a:cubicBezTo>
                    <a:cubicBezTo>
                      <a:pt x="3911" y="24396"/>
                      <a:pt x="8806" y="19345"/>
                      <a:pt x="9436" y="12610"/>
                    </a:cubicBezTo>
                    <a:cubicBezTo>
                      <a:pt x="10066" y="5877"/>
                      <a:pt x="6177" y="0"/>
                      <a:pt x="6177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50"/>
              <p:cNvSpPr/>
              <p:nvPr/>
            </p:nvSpPr>
            <p:spPr>
              <a:xfrm>
                <a:off x="6573804" y="2618882"/>
                <a:ext cx="257400" cy="543375"/>
              </a:xfrm>
              <a:custGeom>
                <a:avLst/>
                <a:gdLst/>
                <a:ahLst/>
                <a:cxnLst/>
                <a:rect l="l" t="t" r="r" b="b"/>
                <a:pathLst>
                  <a:path w="11368" h="23998" extrusionOk="0">
                    <a:moveTo>
                      <a:pt x="3226" y="0"/>
                    </a:moveTo>
                    <a:cubicBezTo>
                      <a:pt x="3226" y="0"/>
                      <a:pt x="1" y="6261"/>
                      <a:pt x="1358" y="12893"/>
                    </a:cubicBezTo>
                    <a:cubicBezTo>
                      <a:pt x="2698" y="19518"/>
                      <a:pt x="8146" y="23998"/>
                      <a:pt x="8146" y="23998"/>
                    </a:cubicBezTo>
                    <a:cubicBezTo>
                      <a:pt x="8146" y="23998"/>
                      <a:pt x="11367" y="17746"/>
                      <a:pt x="10015" y="11123"/>
                    </a:cubicBezTo>
                    <a:cubicBezTo>
                      <a:pt x="8671" y="4486"/>
                      <a:pt x="3226" y="0"/>
                      <a:pt x="3226" y="0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50"/>
              <p:cNvSpPr/>
              <p:nvPr/>
            </p:nvSpPr>
            <p:spPr>
              <a:xfrm>
                <a:off x="6821158" y="2674765"/>
                <a:ext cx="313395" cy="499946"/>
              </a:xfrm>
              <a:custGeom>
                <a:avLst/>
                <a:gdLst/>
                <a:ahLst/>
                <a:cxnLst/>
                <a:rect l="l" t="t" r="r" b="b"/>
                <a:pathLst>
                  <a:path w="13841" h="22080" extrusionOk="0">
                    <a:moveTo>
                      <a:pt x="12217" y="1"/>
                    </a:moveTo>
                    <a:cubicBezTo>
                      <a:pt x="12217" y="1"/>
                      <a:pt x="5863" y="3028"/>
                      <a:pt x="2929" y="9119"/>
                    </a:cubicBezTo>
                    <a:cubicBezTo>
                      <a:pt x="0" y="15228"/>
                      <a:pt x="1623" y="22080"/>
                      <a:pt x="1623" y="22080"/>
                    </a:cubicBezTo>
                    <a:cubicBezTo>
                      <a:pt x="1623" y="22080"/>
                      <a:pt x="7976" y="19054"/>
                      <a:pt x="10906" y="12941"/>
                    </a:cubicBezTo>
                    <a:cubicBezTo>
                      <a:pt x="13840" y="6854"/>
                      <a:pt x="12217" y="1"/>
                      <a:pt x="12217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50"/>
              <p:cNvSpPr/>
              <p:nvPr/>
            </p:nvSpPr>
            <p:spPr>
              <a:xfrm>
                <a:off x="6379322" y="3310720"/>
                <a:ext cx="216983" cy="553926"/>
              </a:xfrm>
              <a:custGeom>
                <a:avLst/>
                <a:gdLst/>
                <a:ahLst/>
                <a:cxnLst/>
                <a:rect l="l" t="t" r="r" b="b"/>
                <a:pathLst>
                  <a:path w="9583" h="24464" extrusionOk="0">
                    <a:moveTo>
                      <a:pt x="5474" y="1"/>
                    </a:moveTo>
                    <a:cubicBezTo>
                      <a:pt x="5474" y="1"/>
                      <a:pt x="761" y="5230"/>
                      <a:pt x="376" y="11984"/>
                    </a:cubicBezTo>
                    <a:cubicBezTo>
                      <a:pt x="1" y="18735"/>
                      <a:pt x="4100" y="24463"/>
                      <a:pt x="4100" y="24463"/>
                    </a:cubicBezTo>
                    <a:cubicBezTo>
                      <a:pt x="4100" y="24463"/>
                      <a:pt x="8839" y="19230"/>
                      <a:pt x="9216" y="12480"/>
                    </a:cubicBezTo>
                    <a:cubicBezTo>
                      <a:pt x="9583" y="5724"/>
                      <a:pt x="5474" y="1"/>
                      <a:pt x="547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50"/>
              <p:cNvSpPr/>
              <p:nvPr/>
            </p:nvSpPr>
            <p:spPr>
              <a:xfrm>
                <a:off x="6565585" y="3479366"/>
                <a:ext cx="359427" cy="422418"/>
              </a:xfrm>
              <a:custGeom>
                <a:avLst/>
                <a:gdLst/>
                <a:ahLst/>
                <a:cxnLst/>
                <a:rect l="l" t="t" r="r" b="b"/>
                <a:pathLst>
                  <a:path w="15874" h="18656" extrusionOk="0">
                    <a:moveTo>
                      <a:pt x="15874" y="1"/>
                    </a:moveTo>
                    <a:lnTo>
                      <a:pt x="15874" y="1"/>
                    </a:lnTo>
                    <a:cubicBezTo>
                      <a:pt x="15874" y="1"/>
                      <a:pt x="8954" y="1307"/>
                      <a:pt x="4570" y="6460"/>
                    </a:cubicBezTo>
                    <a:cubicBezTo>
                      <a:pt x="199" y="11622"/>
                      <a:pt x="0" y="18656"/>
                      <a:pt x="0" y="18656"/>
                    </a:cubicBezTo>
                    <a:cubicBezTo>
                      <a:pt x="0" y="18656"/>
                      <a:pt x="6937" y="17341"/>
                      <a:pt x="11304" y="12200"/>
                    </a:cubicBezTo>
                    <a:cubicBezTo>
                      <a:pt x="15692" y="7035"/>
                      <a:pt x="15874" y="1"/>
                      <a:pt x="1587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50"/>
              <p:cNvSpPr/>
              <p:nvPr/>
            </p:nvSpPr>
            <p:spPr>
              <a:xfrm>
                <a:off x="5890954" y="3830832"/>
                <a:ext cx="322588" cy="487018"/>
              </a:xfrm>
              <a:custGeom>
                <a:avLst/>
                <a:gdLst/>
                <a:ahLst/>
                <a:cxnLst/>
                <a:rect l="l" t="t" r="r" b="b"/>
                <a:pathLst>
                  <a:path w="14247" h="21509" extrusionOk="0">
                    <a:moveTo>
                      <a:pt x="13008" y="1"/>
                    </a:moveTo>
                    <a:cubicBezTo>
                      <a:pt x="13008" y="1"/>
                      <a:pt x="6486" y="2703"/>
                      <a:pt x="3243" y="8629"/>
                    </a:cubicBezTo>
                    <a:cubicBezTo>
                      <a:pt x="1" y="14573"/>
                      <a:pt x="1257" y="21509"/>
                      <a:pt x="1257" y="21509"/>
                    </a:cubicBezTo>
                    <a:cubicBezTo>
                      <a:pt x="1257" y="21509"/>
                      <a:pt x="7758" y="18808"/>
                      <a:pt x="11008" y="12869"/>
                    </a:cubicBezTo>
                    <a:cubicBezTo>
                      <a:pt x="14247" y="6942"/>
                      <a:pt x="13008" y="6"/>
                      <a:pt x="13008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50"/>
              <p:cNvSpPr/>
              <p:nvPr/>
            </p:nvSpPr>
            <p:spPr>
              <a:xfrm>
                <a:off x="5987640" y="4151300"/>
                <a:ext cx="505969" cy="253098"/>
              </a:xfrm>
              <a:custGeom>
                <a:avLst/>
                <a:gdLst/>
                <a:ahLst/>
                <a:cxnLst/>
                <a:rect l="l" t="t" r="r" b="b"/>
                <a:pathLst>
                  <a:path w="22346" h="11178" extrusionOk="0">
                    <a:moveTo>
                      <a:pt x="17209" y="1"/>
                    </a:moveTo>
                    <a:cubicBezTo>
                      <a:pt x="14893" y="1"/>
                      <a:pt x="12065" y="339"/>
                      <a:pt x="9364" y="1561"/>
                    </a:cubicBezTo>
                    <a:cubicBezTo>
                      <a:pt x="3192" y="4325"/>
                      <a:pt x="1" y="10607"/>
                      <a:pt x="1" y="10607"/>
                    </a:cubicBezTo>
                    <a:cubicBezTo>
                      <a:pt x="1" y="10607"/>
                      <a:pt x="2157" y="11178"/>
                      <a:pt x="5145" y="11178"/>
                    </a:cubicBezTo>
                    <a:cubicBezTo>
                      <a:pt x="7466" y="11178"/>
                      <a:pt x="10293" y="10836"/>
                      <a:pt x="12995" y="9618"/>
                    </a:cubicBezTo>
                    <a:cubicBezTo>
                      <a:pt x="19166" y="6858"/>
                      <a:pt x="22346" y="564"/>
                      <a:pt x="22346" y="564"/>
                    </a:cubicBezTo>
                    <a:cubicBezTo>
                      <a:pt x="22346" y="564"/>
                      <a:pt x="20190" y="1"/>
                      <a:pt x="17209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50"/>
              <p:cNvSpPr/>
              <p:nvPr/>
            </p:nvSpPr>
            <p:spPr>
              <a:xfrm>
                <a:off x="5266410" y="4222807"/>
                <a:ext cx="427309" cy="353970"/>
              </a:xfrm>
              <a:custGeom>
                <a:avLst/>
                <a:gdLst/>
                <a:ahLst/>
                <a:cxnLst/>
                <a:rect l="l" t="t" r="r" b="b"/>
                <a:pathLst>
                  <a:path w="18872" h="15633" extrusionOk="0">
                    <a:moveTo>
                      <a:pt x="18871" y="1"/>
                    </a:moveTo>
                    <a:lnTo>
                      <a:pt x="18871" y="1"/>
                    </a:lnTo>
                    <a:cubicBezTo>
                      <a:pt x="18871" y="1"/>
                      <a:pt x="11836" y="106"/>
                      <a:pt x="6625" y="4410"/>
                    </a:cubicBezTo>
                    <a:cubicBezTo>
                      <a:pt x="1412" y="8726"/>
                      <a:pt x="1" y="15633"/>
                      <a:pt x="1" y="15633"/>
                    </a:cubicBezTo>
                    <a:cubicBezTo>
                      <a:pt x="1" y="15633"/>
                      <a:pt x="7056" y="15548"/>
                      <a:pt x="12273" y="11229"/>
                    </a:cubicBezTo>
                    <a:cubicBezTo>
                      <a:pt x="17480" y="6908"/>
                      <a:pt x="18871" y="1"/>
                      <a:pt x="18871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50"/>
              <p:cNvSpPr/>
              <p:nvPr/>
            </p:nvSpPr>
            <p:spPr>
              <a:xfrm>
                <a:off x="5302775" y="4558378"/>
                <a:ext cx="554039" cy="200839"/>
              </a:xfrm>
              <a:custGeom>
                <a:avLst/>
                <a:gdLst/>
                <a:ahLst/>
                <a:cxnLst/>
                <a:rect l="l" t="t" r="r" b="b"/>
                <a:pathLst>
                  <a:path w="24469" h="8870" extrusionOk="0">
                    <a:moveTo>
                      <a:pt x="12746" y="1"/>
                    </a:moveTo>
                    <a:cubicBezTo>
                      <a:pt x="12518" y="1"/>
                      <a:pt x="12285" y="5"/>
                      <a:pt x="12056" y="18"/>
                    </a:cubicBezTo>
                    <a:cubicBezTo>
                      <a:pt x="5284" y="314"/>
                      <a:pt x="1" y="4968"/>
                      <a:pt x="1" y="4968"/>
                    </a:cubicBezTo>
                    <a:cubicBezTo>
                      <a:pt x="1" y="4968"/>
                      <a:pt x="5298" y="8870"/>
                      <a:pt x="11773" y="8870"/>
                    </a:cubicBezTo>
                    <a:cubicBezTo>
                      <a:pt x="11998" y="8870"/>
                      <a:pt x="12214" y="8862"/>
                      <a:pt x="12433" y="8857"/>
                    </a:cubicBezTo>
                    <a:cubicBezTo>
                      <a:pt x="19189" y="8558"/>
                      <a:pt x="24468" y="3903"/>
                      <a:pt x="24468" y="3903"/>
                    </a:cubicBezTo>
                    <a:cubicBezTo>
                      <a:pt x="24468" y="3903"/>
                      <a:pt x="19193" y="1"/>
                      <a:pt x="12746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50"/>
              <p:cNvSpPr/>
              <p:nvPr/>
            </p:nvSpPr>
            <p:spPr>
              <a:xfrm>
                <a:off x="5025396" y="199238"/>
                <a:ext cx="474564" cy="292337"/>
              </a:xfrm>
              <a:custGeom>
                <a:avLst/>
                <a:gdLst/>
                <a:ahLst/>
                <a:cxnLst/>
                <a:rect l="l" t="t" r="r" b="b"/>
                <a:pathLst>
                  <a:path w="20959" h="12911" extrusionOk="0">
                    <a:moveTo>
                      <a:pt x="2224" y="1"/>
                    </a:moveTo>
                    <a:cubicBezTo>
                      <a:pt x="859" y="1"/>
                      <a:pt x="0" y="120"/>
                      <a:pt x="0" y="120"/>
                    </a:cubicBezTo>
                    <a:cubicBezTo>
                      <a:pt x="0" y="120"/>
                      <a:pt x="2402" y="6739"/>
                      <a:pt x="8201" y="10248"/>
                    </a:cubicBezTo>
                    <a:cubicBezTo>
                      <a:pt x="11951" y="12517"/>
                      <a:pt x="16216" y="12911"/>
                      <a:pt x="18740" y="12911"/>
                    </a:cubicBezTo>
                    <a:cubicBezTo>
                      <a:pt x="20105" y="12911"/>
                      <a:pt x="20958" y="12796"/>
                      <a:pt x="20958" y="12796"/>
                    </a:cubicBezTo>
                    <a:cubicBezTo>
                      <a:pt x="20958" y="12796"/>
                      <a:pt x="18562" y="6176"/>
                      <a:pt x="12771" y="2668"/>
                    </a:cubicBezTo>
                    <a:cubicBezTo>
                      <a:pt x="9012" y="403"/>
                      <a:pt x="4747" y="1"/>
                      <a:pt x="2224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50"/>
              <p:cNvSpPr/>
              <p:nvPr/>
            </p:nvSpPr>
            <p:spPr>
              <a:xfrm>
                <a:off x="4705108" y="4433094"/>
                <a:ext cx="498814" cy="261815"/>
              </a:xfrm>
              <a:custGeom>
                <a:avLst/>
                <a:gdLst/>
                <a:ahLst/>
                <a:cxnLst/>
                <a:rect l="l" t="t" r="r" b="b"/>
                <a:pathLst>
                  <a:path w="22030" h="11563" extrusionOk="0">
                    <a:moveTo>
                      <a:pt x="17608" y="1"/>
                    </a:moveTo>
                    <a:cubicBezTo>
                      <a:pt x="15160" y="1"/>
                      <a:pt x="12023" y="373"/>
                      <a:pt x="9069" y="1806"/>
                    </a:cubicBezTo>
                    <a:cubicBezTo>
                      <a:pt x="2999" y="4757"/>
                      <a:pt x="1" y="11143"/>
                      <a:pt x="1" y="11143"/>
                    </a:cubicBezTo>
                    <a:cubicBezTo>
                      <a:pt x="1" y="11143"/>
                      <a:pt x="1819" y="11562"/>
                      <a:pt x="4419" y="11562"/>
                    </a:cubicBezTo>
                    <a:cubicBezTo>
                      <a:pt x="6862" y="11562"/>
                      <a:pt x="9999" y="11190"/>
                      <a:pt x="12945" y="9753"/>
                    </a:cubicBezTo>
                    <a:cubicBezTo>
                      <a:pt x="19032" y="6790"/>
                      <a:pt x="22029" y="415"/>
                      <a:pt x="22029" y="415"/>
                    </a:cubicBezTo>
                    <a:cubicBezTo>
                      <a:pt x="22029" y="415"/>
                      <a:pt x="20207" y="1"/>
                      <a:pt x="17608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50"/>
              <p:cNvSpPr/>
              <p:nvPr/>
            </p:nvSpPr>
            <p:spPr>
              <a:xfrm>
                <a:off x="4717856" y="4733749"/>
                <a:ext cx="544167" cy="210507"/>
              </a:xfrm>
              <a:custGeom>
                <a:avLst/>
                <a:gdLst/>
                <a:ahLst/>
                <a:cxnLst/>
                <a:rect l="l" t="t" r="r" b="b"/>
                <a:pathLst>
                  <a:path w="24033" h="9297" extrusionOk="0">
                    <a:moveTo>
                      <a:pt x="9588" y="1"/>
                    </a:moveTo>
                    <a:cubicBezTo>
                      <a:pt x="4313" y="1"/>
                      <a:pt x="1" y="2266"/>
                      <a:pt x="1" y="2266"/>
                    </a:cubicBezTo>
                    <a:cubicBezTo>
                      <a:pt x="1" y="2266"/>
                      <a:pt x="4532" y="7677"/>
                      <a:pt x="11156" y="8992"/>
                    </a:cubicBezTo>
                    <a:cubicBezTo>
                      <a:pt x="12259" y="9208"/>
                      <a:pt x="13354" y="9296"/>
                      <a:pt x="14402" y="9296"/>
                    </a:cubicBezTo>
                    <a:cubicBezTo>
                      <a:pt x="19691" y="9296"/>
                      <a:pt x="24032" y="7017"/>
                      <a:pt x="24032" y="7017"/>
                    </a:cubicBezTo>
                    <a:cubicBezTo>
                      <a:pt x="24032" y="7017"/>
                      <a:pt x="19513" y="1624"/>
                      <a:pt x="12876" y="313"/>
                    </a:cubicBezTo>
                    <a:cubicBezTo>
                      <a:pt x="11760" y="93"/>
                      <a:pt x="10653" y="1"/>
                      <a:pt x="9588" y="1"/>
                    </a:cubicBez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50"/>
              <p:cNvSpPr/>
              <p:nvPr/>
            </p:nvSpPr>
            <p:spPr>
              <a:xfrm>
                <a:off x="4571989" y="1364792"/>
                <a:ext cx="1051427" cy="2479897"/>
              </a:xfrm>
              <a:custGeom>
                <a:avLst/>
                <a:gdLst/>
                <a:ahLst/>
                <a:cxnLst/>
                <a:rect l="l" t="t" r="r" b="b"/>
                <a:pathLst>
                  <a:path w="46436" h="109524" extrusionOk="0">
                    <a:moveTo>
                      <a:pt x="5762" y="0"/>
                    </a:moveTo>
                    <a:lnTo>
                      <a:pt x="5762" y="24126"/>
                    </a:lnTo>
                    <a:lnTo>
                      <a:pt x="9481" y="24126"/>
                    </a:lnTo>
                    <a:lnTo>
                      <a:pt x="9481" y="83936"/>
                    </a:lnTo>
                    <a:lnTo>
                      <a:pt x="1" y="83936"/>
                    </a:lnTo>
                    <a:lnTo>
                      <a:pt x="1" y="92281"/>
                    </a:lnTo>
                    <a:lnTo>
                      <a:pt x="13270" y="92281"/>
                    </a:lnTo>
                    <a:lnTo>
                      <a:pt x="18520" y="87300"/>
                    </a:lnTo>
                    <a:lnTo>
                      <a:pt x="18520" y="17395"/>
                    </a:lnTo>
                    <a:lnTo>
                      <a:pt x="14107" y="17395"/>
                    </a:lnTo>
                    <a:lnTo>
                      <a:pt x="14107" y="8345"/>
                    </a:lnTo>
                    <a:lnTo>
                      <a:pt x="37808" y="8345"/>
                    </a:lnTo>
                    <a:lnTo>
                      <a:pt x="37808" y="17395"/>
                    </a:lnTo>
                    <a:lnTo>
                      <a:pt x="30166" y="17395"/>
                    </a:lnTo>
                    <a:lnTo>
                      <a:pt x="30166" y="89397"/>
                    </a:lnTo>
                    <a:lnTo>
                      <a:pt x="18520" y="101187"/>
                    </a:lnTo>
                    <a:lnTo>
                      <a:pt x="1" y="101187"/>
                    </a:lnTo>
                    <a:lnTo>
                      <a:pt x="1" y="109524"/>
                    </a:lnTo>
                    <a:lnTo>
                      <a:pt x="22032" y="109524"/>
                    </a:lnTo>
                    <a:lnTo>
                      <a:pt x="38924" y="92281"/>
                    </a:lnTo>
                    <a:lnTo>
                      <a:pt x="38924" y="25744"/>
                    </a:lnTo>
                    <a:lnTo>
                      <a:pt x="46436" y="25744"/>
                    </a:lnTo>
                    <a:lnTo>
                      <a:pt x="46436" y="0"/>
                    </a:lnTo>
                    <a:close/>
                  </a:path>
                </a:pathLst>
              </a:custGeom>
              <a:solidFill>
                <a:srgbClr val="1E2453">
                  <a:alpha val="44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572" name="Google Shape;572;p50"/>
          <p:cNvCxnSpPr/>
          <p:nvPr/>
        </p:nvCxnSpPr>
        <p:spPr>
          <a:xfrm>
            <a:off x="2370300" y="2823412"/>
            <a:ext cx="4403100" cy="0"/>
          </a:xfrm>
          <a:prstGeom prst="straightConnector1">
            <a:avLst/>
          </a:prstGeom>
          <a:noFill/>
          <a:ln w="19050" cap="flat" cmpd="sng">
            <a:solidFill>
              <a:srgbClr val="20124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73" name="Google Shape;573;p50"/>
          <p:cNvSpPr/>
          <p:nvPr/>
        </p:nvSpPr>
        <p:spPr>
          <a:xfrm>
            <a:off x="4247896" y="75"/>
            <a:ext cx="648300" cy="810651"/>
          </a:xfrm>
          <a:prstGeom prst="flowChartOffpageConnector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50"/>
          <p:cNvSpPr txBox="1">
            <a:spLocks noGrp="1"/>
          </p:cNvSpPr>
          <p:nvPr>
            <p:ph type="title"/>
          </p:nvPr>
        </p:nvSpPr>
        <p:spPr>
          <a:xfrm>
            <a:off x="2124750" y="1168167"/>
            <a:ext cx="4894500" cy="5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575" name="Google Shape;575;p50"/>
          <p:cNvSpPr txBox="1">
            <a:spLocks noGrp="1"/>
          </p:cNvSpPr>
          <p:nvPr>
            <p:ph type="subTitle" idx="1"/>
          </p:nvPr>
        </p:nvSpPr>
        <p:spPr>
          <a:xfrm>
            <a:off x="2370450" y="2158783"/>
            <a:ext cx="4403100" cy="4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3"/>
                </a:solidFill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576" name="Google Shape;576;p50"/>
          <p:cNvSpPr txBox="1">
            <a:spLocks noGrp="1"/>
          </p:cNvSpPr>
          <p:nvPr>
            <p:ph type="subTitle" idx="2"/>
          </p:nvPr>
        </p:nvSpPr>
        <p:spPr>
          <a:xfrm>
            <a:off x="3449250" y="1730381"/>
            <a:ext cx="2245500" cy="3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577" name="Google Shape;577;p50"/>
          <p:cNvSpPr txBox="1">
            <a:spLocks noGrp="1"/>
          </p:cNvSpPr>
          <p:nvPr>
            <p:ph type="subTitle" idx="3"/>
          </p:nvPr>
        </p:nvSpPr>
        <p:spPr>
          <a:xfrm>
            <a:off x="2058000" y="2872706"/>
            <a:ext cx="5028000" cy="5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3">
  <p:cSld name="BLANK_2_2">
    <p:bg>
      <p:bgPr>
        <a:solidFill>
          <a:srgbClr val="E3E7EA"/>
        </a:solid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9" name="Google Shape;579;p51"/>
          <p:cNvGrpSpPr/>
          <p:nvPr/>
        </p:nvGrpSpPr>
        <p:grpSpPr>
          <a:xfrm>
            <a:off x="6366194" y="4"/>
            <a:ext cx="2777796" cy="5143601"/>
            <a:chOff x="2009438" y="199238"/>
            <a:chExt cx="2562542" cy="4745019"/>
          </a:xfrm>
        </p:grpSpPr>
        <p:sp>
          <p:nvSpPr>
            <p:cNvPr id="580" name="Google Shape;580;p51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51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51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51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51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51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51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51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51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51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51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51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51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51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51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51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51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51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51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51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0" name="Google Shape;600;p51"/>
          <p:cNvGrpSpPr/>
          <p:nvPr/>
        </p:nvGrpSpPr>
        <p:grpSpPr>
          <a:xfrm flipH="1">
            <a:off x="-6" y="4"/>
            <a:ext cx="2777796" cy="5143601"/>
            <a:chOff x="2009438" y="199238"/>
            <a:chExt cx="2562542" cy="4745019"/>
          </a:xfrm>
        </p:grpSpPr>
        <p:sp>
          <p:nvSpPr>
            <p:cNvPr id="601" name="Google Shape;601;p51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51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51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51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51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51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51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51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51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51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51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51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51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51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51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51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51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51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51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51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FFFFFF">
                <a:alpha val="6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1" name="Google Shape;621;p51"/>
          <p:cNvSpPr/>
          <p:nvPr/>
        </p:nvSpPr>
        <p:spPr>
          <a:xfrm>
            <a:off x="334525" y="232050"/>
            <a:ext cx="8453700" cy="46896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22" name="Google Shape;622;p51"/>
          <p:cNvCxnSpPr/>
          <p:nvPr/>
        </p:nvCxnSpPr>
        <p:spPr>
          <a:xfrm>
            <a:off x="2370300" y="2823412"/>
            <a:ext cx="4359600" cy="0"/>
          </a:xfrm>
          <a:prstGeom prst="straightConnector1">
            <a:avLst/>
          </a:prstGeom>
          <a:noFill/>
          <a:ln w="19050" cap="flat" cmpd="sng">
            <a:solidFill>
              <a:srgbClr val="20124D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623" name="Google Shape;623;p51"/>
          <p:cNvSpPr/>
          <p:nvPr/>
        </p:nvSpPr>
        <p:spPr>
          <a:xfrm>
            <a:off x="4247896" y="75"/>
            <a:ext cx="648300" cy="810651"/>
          </a:xfrm>
          <a:prstGeom prst="flowChartOffpageConnector">
            <a:avLst/>
          </a:pr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51"/>
          <p:cNvSpPr txBox="1">
            <a:spLocks noGrp="1"/>
          </p:cNvSpPr>
          <p:nvPr>
            <p:ph type="title"/>
          </p:nvPr>
        </p:nvSpPr>
        <p:spPr>
          <a:xfrm>
            <a:off x="2124750" y="1164754"/>
            <a:ext cx="4894500" cy="5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3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25" name="Google Shape;625;p51"/>
          <p:cNvSpPr txBox="1">
            <a:spLocks noGrp="1"/>
          </p:cNvSpPr>
          <p:nvPr>
            <p:ph type="subTitle" idx="1"/>
          </p:nvPr>
        </p:nvSpPr>
        <p:spPr>
          <a:xfrm>
            <a:off x="2370450" y="2158783"/>
            <a:ext cx="4403100" cy="4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3000" b="1"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626" name="Google Shape;626;p51"/>
          <p:cNvSpPr txBox="1">
            <a:spLocks noGrp="1"/>
          </p:cNvSpPr>
          <p:nvPr>
            <p:ph type="subTitle" idx="2"/>
          </p:nvPr>
        </p:nvSpPr>
        <p:spPr>
          <a:xfrm>
            <a:off x="3449250" y="1730381"/>
            <a:ext cx="2245500" cy="3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627" name="Google Shape;627;p51"/>
          <p:cNvSpPr txBox="1">
            <a:spLocks noGrp="1"/>
          </p:cNvSpPr>
          <p:nvPr>
            <p:ph type="subTitle" idx="3"/>
          </p:nvPr>
        </p:nvSpPr>
        <p:spPr>
          <a:xfrm>
            <a:off x="2058000" y="2872706"/>
            <a:ext cx="5028000" cy="5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4">
  <p:cSld name="BLANK_2_3">
    <p:bg>
      <p:bgPr>
        <a:solidFill>
          <a:schemeClr val="accent6"/>
        </a:solidFill>
        <a:effectLst/>
      </p:bgPr>
    </p:bg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9" name="Google Shape;629;p52"/>
          <p:cNvGrpSpPr/>
          <p:nvPr/>
        </p:nvGrpSpPr>
        <p:grpSpPr>
          <a:xfrm flipH="1">
            <a:off x="4571994" y="4"/>
            <a:ext cx="2777796" cy="5143601"/>
            <a:chOff x="2009438" y="199238"/>
            <a:chExt cx="2562542" cy="4745019"/>
          </a:xfrm>
        </p:grpSpPr>
        <p:sp>
          <p:nvSpPr>
            <p:cNvPr id="630" name="Google Shape;630;p52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52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52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52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52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52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52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52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52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52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52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52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52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52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52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52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52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52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52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52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0" name="Google Shape;650;p52"/>
          <p:cNvGrpSpPr/>
          <p:nvPr/>
        </p:nvGrpSpPr>
        <p:grpSpPr>
          <a:xfrm>
            <a:off x="1794194" y="4"/>
            <a:ext cx="2777796" cy="5143601"/>
            <a:chOff x="2009438" y="199238"/>
            <a:chExt cx="2562542" cy="4745019"/>
          </a:xfrm>
        </p:grpSpPr>
        <p:sp>
          <p:nvSpPr>
            <p:cNvPr id="651" name="Google Shape;651;p52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52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52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52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52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52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52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52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52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52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52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52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52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52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52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52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52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52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52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52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1" name="Google Shape;671;p52"/>
          <p:cNvSpPr/>
          <p:nvPr/>
        </p:nvSpPr>
        <p:spPr>
          <a:xfrm>
            <a:off x="345000" y="227000"/>
            <a:ext cx="8453700" cy="4689600"/>
          </a:xfrm>
          <a:prstGeom prst="rect">
            <a:avLst/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52"/>
          <p:cNvSpPr/>
          <p:nvPr/>
        </p:nvSpPr>
        <p:spPr>
          <a:xfrm>
            <a:off x="512250" y="372625"/>
            <a:ext cx="8119200" cy="43983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73" name="Google Shape;673;p52"/>
          <p:cNvCxnSpPr/>
          <p:nvPr/>
        </p:nvCxnSpPr>
        <p:spPr>
          <a:xfrm>
            <a:off x="2370300" y="2823412"/>
            <a:ext cx="4403100" cy="0"/>
          </a:xfrm>
          <a:prstGeom prst="straightConnector1">
            <a:avLst/>
          </a:prstGeom>
          <a:noFill/>
          <a:ln w="19050" cap="flat" cmpd="sng">
            <a:solidFill>
              <a:srgbClr val="20124D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674" name="Google Shape;674;p52"/>
          <p:cNvSpPr/>
          <p:nvPr/>
        </p:nvSpPr>
        <p:spPr>
          <a:xfrm>
            <a:off x="4247896" y="75"/>
            <a:ext cx="648300" cy="810651"/>
          </a:xfrm>
          <a:prstGeom prst="flowChartOffpageConnector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52"/>
          <p:cNvSpPr txBox="1">
            <a:spLocks noGrp="1"/>
          </p:cNvSpPr>
          <p:nvPr>
            <p:ph type="subTitle" idx="1"/>
          </p:nvPr>
        </p:nvSpPr>
        <p:spPr>
          <a:xfrm>
            <a:off x="3449250" y="1730381"/>
            <a:ext cx="2245500" cy="3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676" name="Google Shape;676;p52"/>
          <p:cNvSpPr txBox="1">
            <a:spLocks noGrp="1"/>
          </p:cNvSpPr>
          <p:nvPr>
            <p:ph type="title"/>
          </p:nvPr>
        </p:nvSpPr>
        <p:spPr>
          <a:xfrm>
            <a:off x="2274875" y="985284"/>
            <a:ext cx="4594200" cy="6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9pPr>
          </a:lstStyle>
          <a:p>
            <a:endParaRPr/>
          </a:p>
        </p:txBody>
      </p:sp>
      <p:sp>
        <p:nvSpPr>
          <p:cNvPr id="677" name="Google Shape;677;p52"/>
          <p:cNvSpPr txBox="1">
            <a:spLocks noGrp="1"/>
          </p:cNvSpPr>
          <p:nvPr>
            <p:ph type="subTitle" idx="2"/>
          </p:nvPr>
        </p:nvSpPr>
        <p:spPr>
          <a:xfrm>
            <a:off x="2370450" y="2158783"/>
            <a:ext cx="4403100" cy="4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678" name="Google Shape;678;p52"/>
          <p:cNvSpPr txBox="1">
            <a:spLocks noGrp="1"/>
          </p:cNvSpPr>
          <p:nvPr>
            <p:ph type="subTitle" idx="3"/>
          </p:nvPr>
        </p:nvSpPr>
        <p:spPr>
          <a:xfrm>
            <a:off x="2058000" y="2872706"/>
            <a:ext cx="5028000" cy="5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rtificate 5">
  <p:cSld name="BLANK_2_4">
    <p:bg>
      <p:bgPr>
        <a:noFill/>
        <a:effectLst/>
      </p:bgPr>
    </p:bg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0" name="Google Shape;680;p53"/>
          <p:cNvGrpSpPr/>
          <p:nvPr/>
        </p:nvGrpSpPr>
        <p:grpSpPr>
          <a:xfrm flipH="1">
            <a:off x="4571994" y="4"/>
            <a:ext cx="2777796" cy="5143601"/>
            <a:chOff x="2009438" y="199238"/>
            <a:chExt cx="2562542" cy="4745019"/>
          </a:xfrm>
        </p:grpSpPr>
        <p:sp>
          <p:nvSpPr>
            <p:cNvPr id="681" name="Google Shape;681;p53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53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53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53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53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53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3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3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53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53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3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3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53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53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3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3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53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53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3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3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FFF5D6">
                <a:alpha val="5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1" name="Google Shape;701;p53"/>
          <p:cNvGrpSpPr/>
          <p:nvPr/>
        </p:nvGrpSpPr>
        <p:grpSpPr>
          <a:xfrm>
            <a:off x="1794194" y="4"/>
            <a:ext cx="2777796" cy="5143601"/>
            <a:chOff x="2009438" y="199238"/>
            <a:chExt cx="2562542" cy="4745019"/>
          </a:xfrm>
        </p:grpSpPr>
        <p:sp>
          <p:nvSpPr>
            <p:cNvPr id="702" name="Google Shape;702;p53"/>
            <p:cNvSpPr/>
            <p:nvPr/>
          </p:nvSpPr>
          <p:spPr>
            <a:xfrm>
              <a:off x="3246298" y="633329"/>
              <a:ext cx="530468" cy="225316"/>
            </a:xfrm>
            <a:custGeom>
              <a:avLst/>
              <a:gdLst/>
              <a:ahLst/>
              <a:cxnLst/>
              <a:rect l="l" t="t" r="r" b="b"/>
              <a:pathLst>
                <a:path w="23428" h="9951" extrusionOk="0">
                  <a:moveTo>
                    <a:pt x="15628" y="0"/>
                  </a:moveTo>
                  <a:cubicBezTo>
                    <a:pt x="13975" y="0"/>
                    <a:pt x="12192" y="199"/>
                    <a:pt x="10412" y="744"/>
                  </a:cubicBezTo>
                  <a:cubicBezTo>
                    <a:pt x="3945" y="2748"/>
                    <a:pt x="0" y="8595"/>
                    <a:pt x="0" y="8595"/>
                  </a:cubicBezTo>
                  <a:cubicBezTo>
                    <a:pt x="0" y="8595"/>
                    <a:pt x="3433" y="9951"/>
                    <a:pt x="7775" y="9951"/>
                  </a:cubicBezTo>
                  <a:cubicBezTo>
                    <a:pt x="9435" y="9951"/>
                    <a:pt x="11228" y="9752"/>
                    <a:pt x="13012" y="9203"/>
                  </a:cubicBezTo>
                  <a:cubicBezTo>
                    <a:pt x="19483" y="7216"/>
                    <a:pt x="23428" y="1374"/>
                    <a:pt x="23428" y="1374"/>
                  </a:cubicBezTo>
                  <a:cubicBezTo>
                    <a:pt x="23428" y="1374"/>
                    <a:pt x="19982" y="0"/>
                    <a:pt x="15628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3"/>
            <p:cNvSpPr/>
            <p:nvPr/>
          </p:nvSpPr>
          <p:spPr>
            <a:xfrm>
              <a:off x="3178912" y="295539"/>
              <a:ext cx="341426" cy="450540"/>
            </a:xfrm>
            <a:custGeom>
              <a:avLst/>
              <a:gdLst/>
              <a:ahLst/>
              <a:cxnLst/>
              <a:rect l="l" t="t" r="r" b="b"/>
              <a:pathLst>
                <a:path w="15079" h="19898" extrusionOk="0">
                  <a:moveTo>
                    <a:pt x="14694" y="1"/>
                  </a:moveTo>
                  <a:cubicBezTo>
                    <a:pt x="14694" y="1"/>
                    <a:pt x="7893" y="1878"/>
                    <a:pt x="3953" y="7372"/>
                  </a:cubicBezTo>
                  <a:cubicBezTo>
                    <a:pt x="1" y="12864"/>
                    <a:pt x="393" y="19898"/>
                    <a:pt x="393" y="19898"/>
                  </a:cubicBezTo>
                  <a:cubicBezTo>
                    <a:pt x="393" y="19898"/>
                    <a:pt x="7183" y="18029"/>
                    <a:pt x="11122" y="12534"/>
                  </a:cubicBezTo>
                  <a:cubicBezTo>
                    <a:pt x="15079" y="7043"/>
                    <a:pt x="14694" y="9"/>
                    <a:pt x="1469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3"/>
            <p:cNvSpPr/>
            <p:nvPr/>
          </p:nvSpPr>
          <p:spPr>
            <a:xfrm>
              <a:off x="2759493" y="974561"/>
              <a:ext cx="500014" cy="260072"/>
            </a:xfrm>
            <a:custGeom>
              <a:avLst/>
              <a:gdLst/>
              <a:ahLst/>
              <a:cxnLst/>
              <a:rect l="l" t="t" r="r" b="b"/>
              <a:pathLst>
                <a:path w="22083" h="11486" extrusionOk="0">
                  <a:moveTo>
                    <a:pt x="17552" y="0"/>
                  </a:moveTo>
                  <a:cubicBezTo>
                    <a:pt x="15129" y="0"/>
                    <a:pt x="12048" y="364"/>
                    <a:pt x="9135" y="1763"/>
                  </a:cubicBezTo>
                  <a:cubicBezTo>
                    <a:pt x="3031" y="4693"/>
                    <a:pt x="0" y="11045"/>
                    <a:pt x="0" y="11045"/>
                  </a:cubicBezTo>
                  <a:cubicBezTo>
                    <a:pt x="0" y="11045"/>
                    <a:pt x="1877" y="11486"/>
                    <a:pt x="4545" y="11486"/>
                  </a:cubicBezTo>
                  <a:cubicBezTo>
                    <a:pt x="6975" y="11486"/>
                    <a:pt x="10056" y="11118"/>
                    <a:pt x="12965" y="9723"/>
                  </a:cubicBezTo>
                  <a:cubicBezTo>
                    <a:pt x="19052" y="6806"/>
                    <a:pt x="22083" y="440"/>
                    <a:pt x="22083" y="440"/>
                  </a:cubicBezTo>
                  <a:cubicBezTo>
                    <a:pt x="22083" y="440"/>
                    <a:pt x="20210" y="0"/>
                    <a:pt x="17552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3"/>
            <p:cNvSpPr/>
            <p:nvPr/>
          </p:nvSpPr>
          <p:spPr>
            <a:xfrm>
              <a:off x="2657146" y="659255"/>
              <a:ext cx="318172" cy="493539"/>
            </a:xfrm>
            <a:custGeom>
              <a:avLst/>
              <a:gdLst/>
              <a:ahLst/>
              <a:cxnLst/>
              <a:rect l="l" t="t" r="r" b="b"/>
              <a:pathLst>
                <a:path w="14052" h="21797" extrusionOk="0">
                  <a:moveTo>
                    <a:pt x="12611" y="1"/>
                  </a:moveTo>
                  <a:cubicBezTo>
                    <a:pt x="12611" y="1"/>
                    <a:pt x="6173" y="2859"/>
                    <a:pt x="3079" y="8865"/>
                  </a:cubicBezTo>
                  <a:cubicBezTo>
                    <a:pt x="1" y="14893"/>
                    <a:pt x="1421" y="21796"/>
                    <a:pt x="1421" y="21796"/>
                  </a:cubicBezTo>
                  <a:cubicBezTo>
                    <a:pt x="1421" y="21796"/>
                    <a:pt x="7863" y="18930"/>
                    <a:pt x="10958" y="12911"/>
                  </a:cubicBezTo>
                  <a:cubicBezTo>
                    <a:pt x="14052" y="6900"/>
                    <a:pt x="12611" y="1"/>
                    <a:pt x="12611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3"/>
            <p:cNvSpPr/>
            <p:nvPr/>
          </p:nvSpPr>
          <p:spPr>
            <a:xfrm>
              <a:off x="2448783" y="1402697"/>
              <a:ext cx="400319" cy="383836"/>
            </a:xfrm>
            <a:custGeom>
              <a:avLst/>
              <a:gdLst/>
              <a:ahLst/>
              <a:cxnLst/>
              <a:rect l="l" t="t" r="r" b="b"/>
              <a:pathLst>
                <a:path w="17680" h="16952" extrusionOk="0">
                  <a:moveTo>
                    <a:pt x="17679" y="0"/>
                  </a:moveTo>
                  <a:cubicBezTo>
                    <a:pt x="17674" y="0"/>
                    <a:pt x="10658" y="597"/>
                    <a:pt x="5775" y="5281"/>
                  </a:cubicBezTo>
                  <a:cubicBezTo>
                    <a:pt x="893" y="9968"/>
                    <a:pt x="1" y="16952"/>
                    <a:pt x="1" y="16952"/>
                  </a:cubicBezTo>
                  <a:cubicBezTo>
                    <a:pt x="1" y="16952"/>
                    <a:pt x="7017" y="16355"/>
                    <a:pt x="11900" y="11672"/>
                  </a:cubicBezTo>
                  <a:cubicBezTo>
                    <a:pt x="16782" y="6988"/>
                    <a:pt x="17679" y="0"/>
                    <a:pt x="17679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3"/>
            <p:cNvSpPr/>
            <p:nvPr/>
          </p:nvSpPr>
          <p:spPr>
            <a:xfrm>
              <a:off x="2280137" y="1192206"/>
              <a:ext cx="245898" cy="547813"/>
            </a:xfrm>
            <a:custGeom>
              <a:avLst/>
              <a:gdLst/>
              <a:ahLst/>
              <a:cxnLst/>
              <a:rect l="l" t="t" r="r" b="b"/>
              <a:pathLst>
                <a:path w="10860" h="24194" extrusionOk="0">
                  <a:moveTo>
                    <a:pt x="7364" y="1"/>
                  </a:moveTo>
                  <a:cubicBezTo>
                    <a:pt x="7364" y="1"/>
                    <a:pt x="2135" y="4727"/>
                    <a:pt x="1061" y="11397"/>
                  </a:cubicBezTo>
                  <a:cubicBezTo>
                    <a:pt x="0" y="18085"/>
                    <a:pt x="3513" y="24193"/>
                    <a:pt x="3513" y="24193"/>
                  </a:cubicBezTo>
                  <a:cubicBezTo>
                    <a:pt x="3513" y="24193"/>
                    <a:pt x="8737" y="19480"/>
                    <a:pt x="9803" y="12784"/>
                  </a:cubicBezTo>
                  <a:cubicBezTo>
                    <a:pt x="10860" y="6100"/>
                    <a:pt x="7364" y="1"/>
                    <a:pt x="736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3"/>
            <p:cNvSpPr/>
            <p:nvPr/>
          </p:nvSpPr>
          <p:spPr>
            <a:xfrm>
              <a:off x="2259463" y="2002377"/>
              <a:ext cx="331781" cy="471507"/>
            </a:xfrm>
            <a:custGeom>
              <a:avLst/>
              <a:gdLst/>
              <a:ahLst/>
              <a:cxnLst/>
              <a:rect l="l" t="t" r="r" b="b"/>
              <a:pathLst>
                <a:path w="14653" h="20824" extrusionOk="0">
                  <a:moveTo>
                    <a:pt x="13790" y="0"/>
                  </a:moveTo>
                  <a:cubicBezTo>
                    <a:pt x="13790" y="0"/>
                    <a:pt x="7135" y="2334"/>
                    <a:pt x="3559" y="8074"/>
                  </a:cubicBezTo>
                  <a:cubicBezTo>
                    <a:pt x="0" y="13818"/>
                    <a:pt x="867" y="20824"/>
                    <a:pt x="867" y="20824"/>
                  </a:cubicBezTo>
                  <a:cubicBezTo>
                    <a:pt x="867" y="20824"/>
                    <a:pt x="7520" y="18485"/>
                    <a:pt x="11080" y="12745"/>
                  </a:cubicBezTo>
                  <a:cubicBezTo>
                    <a:pt x="14652" y="7001"/>
                    <a:pt x="13790" y="0"/>
                    <a:pt x="13790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3"/>
            <p:cNvSpPr/>
            <p:nvPr/>
          </p:nvSpPr>
          <p:spPr>
            <a:xfrm>
              <a:off x="2041410" y="1898219"/>
              <a:ext cx="227829" cy="552386"/>
            </a:xfrm>
            <a:custGeom>
              <a:avLst/>
              <a:gdLst/>
              <a:ahLst/>
              <a:cxnLst/>
              <a:rect l="l" t="t" r="r" b="b"/>
              <a:pathLst>
                <a:path w="10062" h="24396" extrusionOk="0">
                  <a:moveTo>
                    <a:pt x="3890" y="0"/>
                  </a:moveTo>
                  <a:cubicBezTo>
                    <a:pt x="3890" y="0"/>
                    <a:pt x="0" y="5877"/>
                    <a:pt x="626" y="12610"/>
                  </a:cubicBezTo>
                  <a:cubicBezTo>
                    <a:pt x="1256" y="19345"/>
                    <a:pt x="6155" y="24396"/>
                    <a:pt x="6155" y="24396"/>
                  </a:cubicBezTo>
                  <a:cubicBezTo>
                    <a:pt x="6155" y="24396"/>
                    <a:pt x="10061" y="18520"/>
                    <a:pt x="9435" y="11782"/>
                  </a:cubicBezTo>
                  <a:cubicBezTo>
                    <a:pt x="8805" y="5044"/>
                    <a:pt x="3890" y="0"/>
                    <a:pt x="3890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3"/>
            <p:cNvSpPr/>
            <p:nvPr/>
          </p:nvSpPr>
          <p:spPr>
            <a:xfrm>
              <a:off x="2312766" y="2618882"/>
              <a:ext cx="257400" cy="543375"/>
            </a:xfrm>
            <a:custGeom>
              <a:avLst/>
              <a:gdLst/>
              <a:ahLst/>
              <a:cxnLst/>
              <a:rect l="l" t="t" r="r" b="b"/>
              <a:pathLst>
                <a:path w="11368" h="23998" extrusionOk="0">
                  <a:moveTo>
                    <a:pt x="8143" y="0"/>
                  </a:moveTo>
                  <a:cubicBezTo>
                    <a:pt x="8143" y="0"/>
                    <a:pt x="2711" y="4486"/>
                    <a:pt x="1353" y="11123"/>
                  </a:cubicBezTo>
                  <a:cubicBezTo>
                    <a:pt x="1" y="17746"/>
                    <a:pt x="3243" y="23998"/>
                    <a:pt x="3243" y="23998"/>
                  </a:cubicBezTo>
                  <a:cubicBezTo>
                    <a:pt x="3243" y="23998"/>
                    <a:pt x="8671" y="19518"/>
                    <a:pt x="10015" y="12893"/>
                  </a:cubicBezTo>
                  <a:cubicBezTo>
                    <a:pt x="11368" y="6261"/>
                    <a:pt x="8143" y="0"/>
                    <a:pt x="8143" y="0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3"/>
            <p:cNvSpPr/>
            <p:nvPr/>
          </p:nvSpPr>
          <p:spPr>
            <a:xfrm>
              <a:off x="2009438" y="2674765"/>
              <a:ext cx="313395" cy="499946"/>
            </a:xfrm>
            <a:custGeom>
              <a:avLst/>
              <a:gdLst/>
              <a:ahLst/>
              <a:cxnLst/>
              <a:rect l="l" t="t" r="r" b="b"/>
              <a:pathLst>
                <a:path w="13841" h="22080" extrusionOk="0">
                  <a:moveTo>
                    <a:pt x="1624" y="1"/>
                  </a:moveTo>
                  <a:lnTo>
                    <a:pt x="1624" y="1"/>
                  </a:lnTo>
                  <a:cubicBezTo>
                    <a:pt x="1624" y="1"/>
                    <a:pt x="0" y="6854"/>
                    <a:pt x="2930" y="12941"/>
                  </a:cubicBezTo>
                  <a:cubicBezTo>
                    <a:pt x="5864" y="19054"/>
                    <a:pt x="12217" y="22080"/>
                    <a:pt x="12217" y="22080"/>
                  </a:cubicBezTo>
                  <a:cubicBezTo>
                    <a:pt x="12217" y="22080"/>
                    <a:pt x="13840" y="15228"/>
                    <a:pt x="10911" y="9119"/>
                  </a:cubicBezTo>
                  <a:cubicBezTo>
                    <a:pt x="7981" y="3028"/>
                    <a:pt x="1624" y="1"/>
                    <a:pt x="162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3"/>
            <p:cNvSpPr/>
            <p:nvPr/>
          </p:nvSpPr>
          <p:spPr>
            <a:xfrm>
              <a:off x="2547666" y="3310720"/>
              <a:ext cx="217187" cy="553926"/>
            </a:xfrm>
            <a:custGeom>
              <a:avLst/>
              <a:gdLst/>
              <a:ahLst/>
              <a:cxnLst/>
              <a:rect l="l" t="t" r="r" b="b"/>
              <a:pathLst>
                <a:path w="9592" h="24464" extrusionOk="0">
                  <a:moveTo>
                    <a:pt x="4109" y="1"/>
                  </a:moveTo>
                  <a:cubicBezTo>
                    <a:pt x="4109" y="1"/>
                    <a:pt x="0" y="5724"/>
                    <a:pt x="381" y="12480"/>
                  </a:cubicBezTo>
                  <a:cubicBezTo>
                    <a:pt x="765" y="19230"/>
                    <a:pt x="5479" y="24463"/>
                    <a:pt x="5479" y="24463"/>
                  </a:cubicBezTo>
                  <a:cubicBezTo>
                    <a:pt x="5479" y="24463"/>
                    <a:pt x="9592" y="18735"/>
                    <a:pt x="9207" y="11984"/>
                  </a:cubicBezTo>
                  <a:cubicBezTo>
                    <a:pt x="8827" y="5230"/>
                    <a:pt x="4109" y="1"/>
                    <a:pt x="4109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3"/>
            <p:cNvSpPr/>
            <p:nvPr/>
          </p:nvSpPr>
          <p:spPr>
            <a:xfrm>
              <a:off x="2218955" y="3479366"/>
              <a:ext cx="359518" cy="422418"/>
            </a:xfrm>
            <a:custGeom>
              <a:avLst/>
              <a:gdLst/>
              <a:ahLst/>
              <a:cxnLst/>
              <a:rect l="l" t="t" r="r" b="b"/>
              <a:pathLst>
                <a:path w="15878" h="186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3" y="7035"/>
                    <a:pt x="4571" y="12200"/>
                  </a:cubicBezTo>
                  <a:cubicBezTo>
                    <a:pt x="8959" y="17341"/>
                    <a:pt x="15878" y="18656"/>
                    <a:pt x="15878" y="18656"/>
                  </a:cubicBezTo>
                  <a:cubicBezTo>
                    <a:pt x="15878" y="18656"/>
                    <a:pt x="15696" y="11622"/>
                    <a:pt x="11309" y="6460"/>
                  </a:cubicBezTo>
                  <a:cubicBezTo>
                    <a:pt x="6921" y="130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3"/>
            <p:cNvSpPr/>
            <p:nvPr/>
          </p:nvSpPr>
          <p:spPr>
            <a:xfrm>
              <a:off x="2930336" y="3830832"/>
              <a:ext cx="322859" cy="487018"/>
            </a:xfrm>
            <a:custGeom>
              <a:avLst/>
              <a:gdLst/>
              <a:ahLst/>
              <a:cxnLst/>
              <a:rect l="l" t="t" r="r" b="b"/>
              <a:pathLst>
                <a:path w="14259" h="21509" extrusionOk="0">
                  <a:moveTo>
                    <a:pt x="1243" y="1"/>
                  </a:moveTo>
                  <a:cubicBezTo>
                    <a:pt x="1243" y="6"/>
                    <a:pt x="0" y="6942"/>
                    <a:pt x="3247" y="12869"/>
                  </a:cubicBezTo>
                  <a:cubicBezTo>
                    <a:pt x="6493" y="18808"/>
                    <a:pt x="12995" y="21509"/>
                    <a:pt x="12995" y="21509"/>
                  </a:cubicBezTo>
                  <a:cubicBezTo>
                    <a:pt x="12995" y="21509"/>
                    <a:pt x="14259" y="14573"/>
                    <a:pt x="11008" y="8629"/>
                  </a:cubicBezTo>
                  <a:cubicBezTo>
                    <a:pt x="7770" y="2703"/>
                    <a:pt x="1247" y="1"/>
                    <a:pt x="1243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3"/>
            <p:cNvSpPr/>
            <p:nvPr/>
          </p:nvSpPr>
          <p:spPr>
            <a:xfrm>
              <a:off x="2650375" y="4151300"/>
              <a:ext cx="505969" cy="253098"/>
            </a:xfrm>
            <a:custGeom>
              <a:avLst/>
              <a:gdLst/>
              <a:ahLst/>
              <a:cxnLst/>
              <a:rect l="l" t="t" r="r" b="b"/>
              <a:pathLst>
                <a:path w="22346" h="11178" extrusionOk="0">
                  <a:moveTo>
                    <a:pt x="5144" y="1"/>
                  </a:moveTo>
                  <a:cubicBezTo>
                    <a:pt x="2160" y="1"/>
                    <a:pt x="0" y="564"/>
                    <a:pt x="0" y="564"/>
                  </a:cubicBezTo>
                  <a:cubicBezTo>
                    <a:pt x="0" y="564"/>
                    <a:pt x="3196" y="6858"/>
                    <a:pt x="9350" y="9618"/>
                  </a:cubicBezTo>
                  <a:cubicBezTo>
                    <a:pt x="12056" y="10836"/>
                    <a:pt x="14879" y="11178"/>
                    <a:pt x="17205" y="11178"/>
                  </a:cubicBezTo>
                  <a:cubicBezTo>
                    <a:pt x="20190" y="11178"/>
                    <a:pt x="22345" y="10607"/>
                    <a:pt x="22345" y="10607"/>
                  </a:cubicBezTo>
                  <a:cubicBezTo>
                    <a:pt x="22345" y="10607"/>
                    <a:pt x="19154" y="4325"/>
                    <a:pt x="12981" y="1561"/>
                  </a:cubicBezTo>
                  <a:cubicBezTo>
                    <a:pt x="10289" y="339"/>
                    <a:pt x="7465" y="1"/>
                    <a:pt x="5144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3"/>
            <p:cNvSpPr/>
            <p:nvPr/>
          </p:nvSpPr>
          <p:spPr>
            <a:xfrm>
              <a:off x="3450268" y="4222807"/>
              <a:ext cx="427287" cy="353970"/>
            </a:xfrm>
            <a:custGeom>
              <a:avLst/>
              <a:gdLst/>
              <a:ahLst/>
              <a:cxnLst/>
              <a:rect l="l" t="t" r="r" b="b"/>
              <a:pathLst>
                <a:path w="18871" h="15633" extrusionOk="0">
                  <a:moveTo>
                    <a:pt x="0" y="1"/>
                  </a:moveTo>
                  <a:cubicBezTo>
                    <a:pt x="0" y="1"/>
                    <a:pt x="1404" y="6908"/>
                    <a:pt x="6600" y="11229"/>
                  </a:cubicBezTo>
                  <a:cubicBezTo>
                    <a:pt x="11820" y="15548"/>
                    <a:pt x="18870" y="15633"/>
                    <a:pt x="18870" y="15633"/>
                  </a:cubicBezTo>
                  <a:cubicBezTo>
                    <a:pt x="18870" y="15633"/>
                    <a:pt x="17459" y="8726"/>
                    <a:pt x="12251" y="4410"/>
                  </a:cubicBezTo>
                  <a:cubicBezTo>
                    <a:pt x="7035" y="10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3"/>
            <p:cNvSpPr/>
            <p:nvPr/>
          </p:nvSpPr>
          <p:spPr>
            <a:xfrm>
              <a:off x="3287169" y="4558378"/>
              <a:ext cx="554017" cy="200839"/>
            </a:xfrm>
            <a:custGeom>
              <a:avLst/>
              <a:gdLst/>
              <a:ahLst/>
              <a:cxnLst/>
              <a:rect l="l" t="t" r="r" b="b"/>
              <a:pathLst>
                <a:path w="24468" h="8870" extrusionOk="0">
                  <a:moveTo>
                    <a:pt x="11723" y="1"/>
                  </a:moveTo>
                  <a:cubicBezTo>
                    <a:pt x="5281" y="1"/>
                    <a:pt x="0" y="3903"/>
                    <a:pt x="0" y="3903"/>
                  </a:cubicBezTo>
                  <a:cubicBezTo>
                    <a:pt x="0" y="3903"/>
                    <a:pt x="5281" y="8558"/>
                    <a:pt x="12035" y="8857"/>
                  </a:cubicBezTo>
                  <a:cubicBezTo>
                    <a:pt x="12256" y="8862"/>
                    <a:pt x="12479" y="8870"/>
                    <a:pt x="12695" y="8870"/>
                  </a:cubicBezTo>
                  <a:cubicBezTo>
                    <a:pt x="19167" y="8870"/>
                    <a:pt x="24467" y="4968"/>
                    <a:pt x="24467" y="4968"/>
                  </a:cubicBezTo>
                  <a:cubicBezTo>
                    <a:pt x="24467" y="4968"/>
                    <a:pt x="19188" y="314"/>
                    <a:pt x="12416" y="18"/>
                  </a:cubicBezTo>
                  <a:cubicBezTo>
                    <a:pt x="12184" y="5"/>
                    <a:pt x="11955" y="1"/>
                    <a:pt x="11723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3"/>
            <p:cNvSpPr/>
            <p:nvPr/>
          </p:nvSpPr>
          <p:spPr>
            <a:xfrm>
              <a:off x="4034915" y="4433094"/>
              <a:ext cx="498882" cy="261815"/>
            </a:xfrm>
            <a:custGeom>
              <a:avLst/>
              <a:gdLst/>
              <a:ahLst/>
              <a:cxnLst/>
              <a:rect l="l" t="t" r="r" b="b"/>
              <a:pathLst>
                <a:path w="22033" h="11563" extrusionOk="0">
                  <a:moveTo>
                    <a:pt x="4418" y="1"/>
                  </a:moveTo>
                  <a:cubicBezTo>
                    <a:pt x="1826" y="1"/>
                    <a:pt x="0" y="415"/>
                    <a:pt x="0" y="415"/>
                  </a:cubicBezTo>
                  <a:cubicBezTo>
                    <a:pt x="0" y="415"/>
                    <a:pt x="2998" y="6790"/>
                    <a:pt x="9072" y="9753"/>
                  </a:cubicBezTo>
                  <a:cubicBezTo>
                    <a:pt x="12022" y="11190"/>
                    <a:pt x="15163" y="11562"/>
                    <a:pt x="17611" y="11562"/>
                  </a:cubicBezTo>
                  <a:cubicBezTo>
                    <a:pt x="20206" y="11562"/>
                    <a:pt x="22033" y="11143"/>
                    <a:pt x="22033" y="11143"/>
                  </a:cubicBezTo>
                  <a:cubicBezTo>
                    <a:pt x="22033" y="11143"/>
                    <a:pt x="19036" y="4757"/>
                    <a:pt x="12944" y="1806"/>
                  </a:cubicBezTo>
                  <a:cubicBezTo>
                    <a:pt x="9998" y="373"/>
                    <a:pt x="6869" y="1"/>
                    <a:pt x="4418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3"/>
            <p:cNvSpPr/>
            <p:nvPr/>
          </p:nvSpPr>
          <p:spPr>
            <a:xfrm>
              <a:off x="3976450" y="4733749"/>
              <a:ext cx="544235" cy="210507"/>
            </a:xfrm>
            <a:custGeom>
              <a:avLst/>
              <a:gdLst/>
              <a:ahLst/>
              <a:cxnLst/>
              <a:rect l="l" t="t" r="r" b="b"/>
              <a:pathLst>
                <a:path w="24036" h="9297" extrusionOk="0">
                  <a:moveTo>
                    <a:pt x="14448" y="1"/>
                  </a:moveTo>
                  <a:cubicBezTo>
                    <a:pt x="13379" y="1"/>
                    <a:pt x="12276" y="93"/>
                    <a:pt x="11155" y="313"/>
                  </a:cubicBezTo>
                  <a:cubicBezTo>
                    <a:pt x="4519" y="1624"/>
                    <a:pt x="0" y="7017"/>
                    <a:pt x="0" y="7017"/>
                  </a:cubicBezTo>
                  <a:cubicBezTo>
                    <a:pt x="0" y="7017"/>
                    <a:pt x="4337" y="9296"/>
                    <a:pt x="9629" y="9296"/>
                  </a:cubicBezTo>
                  <a:cubicBezTo>
                    <a:pt x="10682" y="9296"/>
                    <a:pt x="11773" y="9208"/>
                    <a:pt x="12875" y="8992"/>
                  </a:cubicBezTo>
                  <a:cubicBezTo>
                    <a:pt x="19516" y="7677"/>
                    <a:pt x="24035" y="2266"/>
                    <a:pt x="24035" y="2266"/>
                  </a:cubicBezTo>
                  <a:cubicBezTo>
                    <a:pt x="24035" y="2266"/>
                    <a:pt x="19719" y="1"/>
                    <a:pt x="14448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3"/>
            <p:cNvSpPr/>
            <p:nvPr/>
          </p:nvSpPr>
          <p:spPr>
            <a:xfrm>
              <a:off x="3644003" y="199238"/>
              <a:ext cx="474564" cy="292337"/>
            </a:xfrm>
            <a:custGeom>
              <a:avLst/>
              <a:gdLst/>
              <a:ahLst/>
              <a:cxnLst/>
              <a:rect l="l" t="t" r="r" b="b"/>
              <a:pathLst>
                <a:path w="20959" h="12911" extrusionOk="0">
                  <a:moveTo>
                    <a:pt x="18735" y="1"/>
                  </a:moveTo>
                  <a:cubicBezTo>
                    <a:pt x="16212" y="1"/>
                    <a:pt x="11947" y="403"/>
                    <a:pt x="8193" y="2668"/>
                  </a:cubicBezTo>
                  <a:cubicBezTo>
                    <a:pt x="2401" y="6176"/>
                    <a:pt x="1" y="12796"/>
                    <a:pt x="1" y="12796"/>
                  </a:cubicBezTo>
                  <a:cubicBezTo>
                    <a:pt x="1" y="12796"/>
                    <a:pt x="859" y="12911"/>
                    <a:pt x="2220" y="12911"/>
                  </a:cubicBezTo>
                  <a:cubicBezTo>
                    <a:pt x="4748" y="12911"/>
                    <a:pt x="9013" y="12517"/>
                    <a:pt x="12780" y="10248"/>
                  </a:cubicBezTo>
                  <a:cubicBezTo>
                    <a:pt x="18558" y="6739"/>
                    <a:pt x="20959" y="120"/>
                    <a:pt x="20959" y="120"/>
                  </a:cubicBezTo>
                  <a:cubicBezTo>
                    <a:pt x="20959" y="120"/>
                    <a:pt x="20101" y="1"/>
                    <a:pt x="18735" y="1"/>
                  </a:cubicBez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3"/>
            <p:cNvSpPr/>
            <p:nvPr/>
          </p:nvSpPr>
          <p:spPr>
            <a:xfrm>
              <a:off x="3520236" y="1364792"/>
              <a:ext cx="1051744" cy="2479897"/>
            </a:xfrm>
            <a:custGeom>
              <a:avLst/>
              <a:gdLst/>
              <a:ahLst/>
              <a:cxnLst/>
              <a:rect l="l" t="t" r="r" b="b"/>
              <a:pathLst>
                <a:path w="46450" h="109524" extrusionOk="0">
                  <a:moveTo>
                    <a:pt x="1" y="0"/>
                  </a:moveTo>
                  <a:lnTo>
                    <a:pt x="1" y="25744"/>
                  </a:lnTo>
                  <a:lnTo>
                    <a:pt x="6731" y="25744"/>
                  </a:lnTo>
                  <a:lnTo>
                    <a:pt x="6731" y="92281"/>
                  </a:lnTo>
                  <a:lnTo>
                    <a:pt x="23276" y="109524"/>
                  </a:lnTo>
                  <a:lnTo>
                    <a:pt x="46450" y="109524"/>
                  </a:lnTo>
                  <a:lnTo>
                    <a:pt x="46450" y="101187"/>
                  </a:lnTo>
                  <a:lnTo>
                    <a:pt x="26163" y="101187"/>
                  </a:lnTo>
                  <a:lnTo>
                    <a:pt x="14517" y="89397"/>
                  </a:lnTo>
                  <a:lnTo>
                    <a:pt x="14517" y="17395"/>
                  </a:lnTo>
                  <a:lnTo>
                    <a:pt x="7779" y="17395"/>
                  </a:lnTo>
                  <a:lnTo>
                    <a:pt x="7779" y="8345"/>
                  </a:lnTo>
                  <a:lnTo>
                    <a:pt x="30018" y="8345"/>
                  </a:lnTo>
                  <a:lnTo>
                    <a:pt x="30018" y="17395"/>
                  </a:lnTo>
                  <a:lnTo>
                    <a:pt x="26015" y="17395"/>
                  </a:lnTo>
                  <a:lnTo>
                    <a:pt x="26015" y="87300"/>
                  </a:lnTo>
                  <a:lnTo>
                    <a:pt x="31003" y="92281"/>
                  </a:lnTo>
                  <a:lnTo>
                    <a:pt x="46450" y="92281"/>
                  </a:lnTo>
                  <a:lnTo>
                    <a:pt x="46450" y="83936"/>
                  </a:lnTo>
                  <a:lnTo>
                    <a:pt x="34647" y="83936"/>
                  </a:lnTo>
                  <a:lnTo>
                    <a:pt x="34647" y="24126"/>
                  </a:lnTo>
                  <a:lnTo>
                    <a:pt x="38498" y="24126"/>
                  </a:lnTo>
                  <a:lnTo>
                    <a:pt x="38498" y="0"/>
                  </a:lnTo>
                  <a:close/>
                </a:path>
              </a:pathLst>
            </a:custGeom>
            <a:solidFill>
              <a:srgbClr val="1E2453">
                <a:alpha val="4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2" name="Google Shape;722;p53"/>
          <p:cNvSpPr/>
          <p:nvPr/>
        </p:nvSpPr>
        <p:spPr>
          <a:xfrm>
            <a:off x="345000" y="227000"/>
            <a:ext cx="8453700" cy="4689600"/>
          </a:xfrm>
          <a:prstGeom prst="rect">
            <a:avLst/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53"/>
          <p:cNvSpPr/>
          <p:nvPr/>
        </p:nvSpPr>
        <p:spPr>
          <a:xfrm>
            <a:off x="512250" y="372625"/>
            <a:ext cx="8119200" cy="43983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4" name="Google Shape;724;p53"/>
          <p:cNvCxnSpPr/>
          <p:nvPr/>
        </p:nvCxnSpPr>
        <p:spPr>
          <a:xfrm>
            <a:off x="2370300" y="2823412"/>
            <a:ext cx="4403100" cy="0"/>
          </a:xfrm>
          <a:prstGeom prst="straightConnector1">
            <a:avLst/>
          </a:prstGeom>
          <a:noFill/>
          <a:ln w="19050" cap="flat" cmpd="sng">
            <a:solidFill>
              <a:srgbClr val="20124D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725" name="Google Shape;725;p53"/>
          <p:cNvSpPr/>
          <p:nvPr/>
        </p:nvSpPr>
        <p:spPr>
          <a:xfrm>
            <a:off x="4247896" y="75"/>
            <a:ext cx="648300" cy="810651"/>
          </a:xfrm>
          <a:prstGeom prst="flowChartOffpageConnector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6" name="Google Shape;726;p53"/>
          <p:cNvSpPr txBox="1">
            <a:spLocks noGrp="1"/>
          </p:cNvSpPr>
          <p:nvPr>
            <p:ph type="title"/>
          </p:nvPr>
        </p:nvSpPr>
        <p:spPr>
          <a:xfrm>
            <a:off x="2274875" y="985284"/>
            <a:ext cx="4594200" cy="6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900" b="1"/>
            </a:lvl9pPr>
          </a:lstStyle>
          <a:p>
            <a:endParaRPr/>
          </a:p>
        </p:txBody>
      </p:sp>
      <p:sp>
        <p:nvSpPr>
          <p:cNvPr id="727" name="Google Shape;727;p53"/>
          <p:cNvSpPr txBox="1">
            <a:spLocks noGrp="1"/>
          </p:cNvSpPr>
          <p:nvPr>
            <p:ph type="subTitle" idx="1"/>
          </p:nvPr>
        </p:nvSpPr>
        <p:spPr>
          <a:xfrm>
            <a:off x="3449250" y="1730381"/>
            <a:ext cx="2245500" cy="3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728" name="Google Shape;728;p53"/>
          <p:cNvSpPr txBox="1">
            <a:spLocks noGrp="1"/>
          </p:cNvSpPr>
          <p:nvPr>
            <p:ph type="subTitle" idx="2"/>
          </p:nvPr>
        </p:nvSpPr>
        <p:spPr>
          <a:xfrm>
            <a:off x="2370450" y="2158783"/>
            <a:ext cx="4403100" cy="4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lt1"/>
                </a:solidFill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729" name="Google Shape;729;p53"/>
          <p:cNvSpPr txBox="1">
            <a:spLocks noGrp="1"/>
          </p:cNvSpPr>
          <p:nvPr>
            <p:ph type="subTitle" idx="3"/>
          </p:nvPr>
        </p:nvSpPr>
        <p:spPr>
          <a:xfrm>
            <a:off x="2058000" y="2872706"/>
            <a:ext cx="5028000" cy="5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>
                <a:solidFill>
                  <a:srgbClr val="20124D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/>
          <p:nvPr/>
        </p:nvSpPr>
        <p:spPr>
          <a:xfrm flipH="1">
            <a:off x="4403751" y="2300050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6"/>
          <p:cNvSpPr/>
          <p:nvPr/>
        </p:nvSpPr>
        <p:spPr>
          <a:xfrm rot="5400000">
            <a:off x="19656" y="-35139"/>
            <a:ext cx="2805530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/>
          <p:nvPr/>
        </p:nvSpPr>
        <p:spPr>
          <a:xfrm>
            <a:off x="8423225" y="117712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6"/>
          <p:cNvSpPr/>
          <p:nvPr/>
        </p:nvSpPr>
        <p:spPr>
          <a:xfrm>
            <a:off x="412650" y="5728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dk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/>
          <p:nvPr/>
        </p:nvSpPr>
        <p:spPr>
          <a:xfrm>
            <a:off x="-6481" y="2300050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7"/>
          <p:cNvSpPr/>
          <p:nvPr/>
        </p:nvSpPr>
        <p:spPr>
          <a:xfrm rot="10800000">
            <a:off x="4405951" y="-15475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720000" y="1445552"/>
            <a:ext cx="41625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720000" y="2584301"/>
            <a:ext cx="3852000" cy="202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/>
          <p:nvPr/>
        </p:nvSpPr>
        <p:spPr>
          <a:xfrm>
            <a:off x="-6481" y="2300050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8"/>
          <p:cNvSpPr/>
          <p:nvPr/>
        </p:nvSpPr>
        <p:spPr>
          <a:xfrm rot="10800000">
            <a:off x="4405951" y="-15475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title"/>
          </p:nvPr>
        </p:nvSpPr>
        <p:spPr>
          <a:xfrm>
            <a:off x="1045800" y="2193750"/>
            <a:ext cx="7052400" cy="7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2" name="Google Shape;62;p8"/>
          <p:cNvSpPr/>
          <p:nvPr/>
        </p:nvSpPr>
        <p:spPr>
          <a:xfrm>
            <a:off x="412650" y="5728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8"/>
          <p:cNvSpPr/>
          <p:nvPr/>
        </p:nvSpPr>
        <p:spPr>
          <a:xfrm>
            <a:off x="8423225" y="117712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8"/>
          <p:cNvSpPr/>
          <p:nvPr/>
        </p:nvSpPr>
        <p:spPr>
          <a:xfrm>
            <a:off x="6479975" y="4079350"/>
            <a:ext cx="871635" cy="534652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 flipH="1">
            <a:off x="4403751" y="2300050"/>
            <a:ext cx="4740242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 rot="5400000">
            <a:off x="19656" y="-35139"/>
            <a:ext cx="2805530" cy="2844859"/>
          </a:xfrm>
          <a:custGeom>
            <a:avLst/>
            <a:gdLst/>
            <a:ahLst/>
            <a:cxnLst/>
            <a:rect l="l" t="t" r="r" b="b"/>
            <a:pathLst>
              <a:path w="36724" h="19638" extrusionOk="0">
                <a:moveTo>
                  <a:pt x="16957" y="0"/>
                </a:moveTo>
                <a:cubicBezTo>
                  <a:pt x="16287" y="0"/>
                  <a:pt x="15615" y="75"/>
                  <a:pt x="14951" y="173"/>
                </a:cubicBezTo>
                <a:cubicBezTo>
                  <a:pt x="12377" y="550"/>
                  <a:pt x="9853" y="1264"/>
                  <a:pt x="7265" y="1520"/>
                </a:cubicBezTo>
                <a:cubicBezTo>
                  <a:pt x="6691" y="1576"/>
                  <a:pt x="6110" y="1608"/>
                  <a:pt x="5529" y="1608"/>
                </a:cubicBezTo>
                <a:cubicBezTo>
                  <a:pt x="3589" y="1608"/>
                  <a:pt x="1651" y="1253"/>
                  <a:pt x="0" y="284"/>
                </a:cubicBezTo>
                <a:lnTo>
                  <a:pt x="0" y="19638"/>
                </a:lnTo>
                <a:lnTo>
                  <a:pt x="36474" y="19630"/>
                </a:lnTo>
                <a:cubicBezTo>
                  <a:pt x="36474" y="19631"/>
                  <a:pt x="36475" y="19632"/>
                  <a:pt x="36475" y="19632"/>
                </a:cubicBezTo>
                <a:cubicBezTo>
                  <a:pt x="36487" y="19632"/>
                  <a:pt x="36710" y="18887"/>
                  <a:pt x="36714" y="18402"/>
                </a:cubicBezTo>
                <a:cubicBezTo>
                  <a:pt x="36724" y="16228"/>
                  <a:pt x="35596" y="14142"/>
                  <a:pt x="33976" y="12691"/>
                </a:cubicBezTo>
                <a:cubicBezTo>
                  <a:pt x="32353" y="11241"/>
                  <a:pt x="30276" y="10372"/>
                  <a:pt x="28155" y="9881"/>
                </a:cubicBezTo>
                <a:cubicBezTo>
                  <a:pt x="26486" y="9497"/>
                  <a:pt x="24617" y="9248"/>
                  <a:pt x="23486" y="7960"/>
                </a:cubicBezTo>
                <a:cubicBezTo>
                  <a:pt x="21967" y="6230"/>
                  <a:pt x="22454" y="3378"/>
                  <a:pt x="20994" y="1599"/>
                </a:cubicBezTo>
                <a:cubicBezTo>
                  <a:pt x="20309" y="762"/>
                  <a:pt x="19257" y="277"/>
                  <a:pt x="18188" y="98"/>
                </a:cubicBezTo>
                <a:cubicBezTo>
                  <a:pt x="17781" y="29"/>
                  <a:pt x="17369" y="0"/>
                  <a:pt x="169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8423225" y="117712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9"/>
          <p:cNvSpPr/>
          <p:nvPr/>
        </p:nvSpPr>
        <p:spPr>
          <a:xfrm>
            <a:off x="412650" y="5728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5106925" y="1462919"/>
            <a:ext cx="3317100" cy="112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1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body" idx="1"/>
          </p:nvPr>
        </p:nvSpPr>
        <p:spPr>
          <a:xfrm>
            <a:off x="5106925" y="3016287"/>
            <a:ext cx="3317100" cy="13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2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>
            <a:spLocks noGrp="1"/>
          </p:cNvSpPr>
          <p:nvPr>
            <p:ph type="title"/>
          </p:nvPr>
        </p:nvSpPr>
        <p:spPr>
          <a:xfrm>
            <a:off x="720725" y="335207"/>
            <a:ext cx="77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/>
          <p:nvPr/>
        </p:nvSpPr>
        <p:spPr>
          <a:xfrm rot="10800000" flipH="1">
            <a:off x="0" y="1791393"/>
            <a:ext cx="8438000" cy="3352107"/>
          </a:xfrm>
          <a:custGeom>
            <a:avLst/>
            <a:gdLst/>
            <a:ahLst/>
            <a:cxnLst/>
            <a:rect l="l" t="t" r="r" b="b"/>
            <a:pathLst>
              <a:path w="36540" h="14516" extrusionOk="0">
                <a:moveTo>
                  <a:pt x="0" y="1"/>
                </a:moveTo>
                <a:lnTo>
                  <a:pt x="0" y="12219"/>
                </a:lnTo>
                <a:cubicBezTo>
                  <a:pt x="299" y="12592"/>
                  <a:pt x="614" y="12945"/>
                  <a:pt x="964" y="13264"/>
                </a:cubicBezTo>
                <a:cubicBezTo>
                  <a:pt x="1754" y="13979"/>
                  <a:pt x="2783" y="14515"/>
                  <a:pt x="3837" y="14515"/>
                </a:cubicBezTo>
                <a:cubicBezTo>
                  <a:pt x="3984" y="14515"/>
                  <a:pt x="4132" y="14505"/>
                  <a:pt x="4280" y="14483"/>
                </a:cubicBezTo>
                <a:cubicBezTo>
                  <a:pt x="5422" y="14312"/>
                  <a:pt x="6354" y="13511"/>
                  <a:pt x="7216" y="12743"/>
                </a:cubicBezTo>
                <a:cubicBezTo>
                  <a:pt x="10311" y="9842"/>
                  <a:pt x="13930" y="5939"/>
                  <a:pt x="18327" y="5325"/>
                </a:cubicBezTo>
                <a:cubicBezTo>
                  <a:pt x="18388" y="5318"/>
                  <a:pt x="18451" y="5310"/>
                  <a:pt x="18509" y="5302"/>
                </a:cubicBezTo>
                <a:cubicBezTo>
                  <a:pt x="19339" y="5197"/>
                  <a:pt x="20174" y="5165"/>
                  <a:pt x="21011" y="5165"/>
                </a:cubicBezTo>
                <a:cubicBezTo>
                  <a:pt x="22281" y="5165"/>
                  <a:pt x="23555" y="5239"/>
                  <a:pt x="24824" y="5243"/>
                </a:cubicBezTo>
                <a:cubicBezTo>
                  <a:pt x="24846" y="5243"/>
                  <a:pt x="24869" y="5243"/>
                  <a:pt x="24891" y="5243"/>
                </a:cubicBezTo>
                <a:cubicBezTo>
                  <a:pt x="27171" y="5243"/>
                  <a:pt x="29477" y="5007"/>
                  <a:pt x="31608" y="4207"/>
                </a:cubicBezTo>
                <a:cubicBezTo>
                  <a:pt x="32753" y="3775"/>
                  <a:pt x="36497" y="1527"/>
                  <a:pt x="3653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412650" y="57287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0"/>
          <p:cNvSpPr/>
          <p:nvPr/>
        </p:nvSpPr>
        <p:spPr>
          <a:xfrm>
            <a:off x="8423225" y="1177125"/>
            <a:ext cx="516800" cy="317000"/>
          </a:xfrm>
          <a:custGeom>
            <a:avLst/>
            <a:gdLst/>
            <a:ahLst/>
            <a:cxnLst/>
            <a:rect l="l" t="t" r="r" b="b"/>
            <a:pathLst>
              <a:path w="20672" h="12680" extrusionOk="0">
                <a:moveTo>
                  <a:pt x="8163" y="1"/>
                </a:moveTo>
                <a:cubicBezTo>
                  <a:pt x="5536" y="1"/>
                  <a:pt x="3868" y="8571"/>
                  <a:pt x="3868" y="8571"/>
                </a:cubicBezTo>
                <a:cubicBezTo>
                  <a:pt x="3868" y="8571"/>
                  <a:pt x="3868" y="5673"/>
                  <a:pt x="2415" y="5189"/>
                </a:cubicBezTo>
                <a:cubicBezTo>
                  <a:pt x="2373" y="5175"/>
                  <a:pt x="2331" y="5168"/>
                  <a:pt x="2289" y="5168"/>
                </a:cubicBezTo>
                <a:cubicBezTo>
                  <a:pt x="910" y="5168"/>
                  <a:pt x="1" y="12680"/>
                  <a:pt x="1" y="12680"/>
                </a:cubicBezTo>
                <a:lnTo>
                  <a:pt x="19332" y="12680"/>
                </a:lnTo>
                <a:cubicBezTo>
                  <a:pt x="19332" y="12680"/>
                  <a:pt x="20672" y="3982"/>
                  <a:pt x="17638" y="2049"/>
                </a:cubicBezTo>
                <a:cubicBezTo>
                  <a:pt x="17327" y="1851"/>
                  <a:pt x="17011" y="1761"/>
                  <a:pt x="16694" y="1761"/>
                </a:cubicBezTo>
                <a:cubicBezTo>
                  <a:pt x="13927" y="1761"/>
                  <a:pt x="11117" y="8571"/>
                  <a:pt x="11117" y="8571"/>
                </a:cubicBezTo>
                <a:cubicBezTo>
                  <a:pt x="11117" y="8571"/>
                  <a:pt x="10875" y="114"/>
                  <a:pt x="8215" y="2"/>
                </a:cubicBezTo>
                <a:cubicBezTo>
                  <a:pt x="8198" y="1"/>
                  <a:pt x="8180" y="1"/>
                  <a:pt x="8163" y="1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hanga One"/>
              <a:buNone/>
              <a:defRPr sz="2800">
                <a:solidFill>
                  <a:schemeClr val="lt2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ntic Slab"/>
              <a:buChar char="●"/>
              <a:defRPr sz="1800"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○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■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●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○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■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●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tic Slab"/>
              <a:buChar char="○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ntic Slab"/>
              <a:buChar char="■"/>
              <a:defRPr>
                <a:solidFill>
                  <a:schemeClr val="lt2"/>
                </a:solidFill>
                <a:latin typeface="Antic Slab"/>
                <a:ea typeface="Antic Slab"/>
                <a:cs typeface="Antic Slab"/>
                <a:sym typeface="Antic Sl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raduate"/>
              <a:buNone/>
              <a:defRPr sz="2800">
                <a:solidFill>
                  <a:schemeClr val="dk2"/>
                </a:solidFill>
                <a:latin typeface="Graduate"/>
                <a:ea typeface="Graduate"/>
                <a:cs typeface="Graduate"/>
                <a:sym typeface="Graduate"/>
              </a:defRPr>
            </a:lvl9pPr>
          </a:lstStyle>
          <a:p>
            <a:endParaRPr/>
          </a:p>
        </p:txBody>
      </p:sp>
      <p:sp>
        <p:nvSpPr>
          <p:cNvPr id="264" name="Google Shape;26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ntic Slab"/>
              <a:buChar char="●"/>
              <a:defRPr sz="1800"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○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■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●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○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■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●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ic Slab"/>
              <a:buChar char="○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ntic Slab"/>
              <a:buChar char="■"/>
              <a:defRPr>
                <a:solidFill>
                  <a:schemeClr val="dk2"/>
                </a:solidFill>
                <a:latin typeface="Antic Slab"/>
                <a:ea typeface="Antic Slab"/>
                <a:cs typeface="Antic Slab"/>
                <a:sym typeface="Antic Sl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  <p:sldLayoutId id="2147483697" r:id="rId20"/>
    <p:sldLayoutId id="214748369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60"/>
          <p:cNvSpPr txBox="1">
            <a:spLocks noGrp="1"/>
          </p:cNvSpPr>
          <p:nvPr>
            <p:ph type="subTitle" idx="1"/>
          </p:nvPr>
        </p:nvSpPr>
        <p:spPr>
          <a:xfrm>
            <a:off x="1844449" y="4331383"/>
            <a:ext cx="5455076" cy="4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 dirty="0">
                <a:solidFill>
                  <a:srgbClr val="C10230"/>
                </a:solidFill>
              </a:rPr>
              <a:t>https://www.csustan.edu/nursing/pre-licensure-bsn-track-0</a:t>
            </a:r>
            <a:endParaRPr dirty="0"/>
          </a:p>
        </p:txBody>
      </p:sp>
      <p:sp>
        <p:nvSpPr>
          <p:cNvPr id="794" name="Google Shape;794;p60"/>
          <p:cNvSpPr txBox="1">
            <a:spLocks noGrp="1"/>
          </p:cNvSpPr>
          <p:nvPr>
            <p:ph type="title" idx="2"/>
          </p:nvPr>
        </p:nvSpPr>
        <p:spPr>
          <a:xfrm>
            <a:off x="706650" y="2486650"/>
            <a:ext cx="7730700" cy="174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dirty="0">
                <a:solidFill>
                  <a:srgbClr val="C1023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rPr>
              <a:t>Pre-licensure Application Information</a:t>
            </a:r>
            <a:endParaRPr sz="5100" dirty="0"/>
          </a:p>
        </p:txBody>
      </p:sp>
      <p:cxnSp>
        <p:nvCxnSpPr>
          <p:cNvPr id="795" name="Google Shape;795;p60"/>
          <p:cNvCxnSpPr/>
          <p:nvPr/>
        </p:nvCxnSpPr>
        <p:spPr>
          <a:xfrm>
            <a:off x="4284438" y="4282916"/>
            <a:ext cx="575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96" name="Google Shape;796;p60"/>
          <p:cNvSpPr/>
          <p:nvPr/>
        </p:nvSpPr>
        <p:spPr>
          <a:xfrm>
            <a:off x="4080925" y="0"/>
            <a:ext cx="982125" cy="1709175"/>
          </a:xfrm>
          <a:prstGeom prst="flowChartOffpageConnector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7" name="Google Shape;797;p60"/>
          <p:cNvPicPr preferRelativeResize="0"/>
          <p:nvPr/>
        </p:nvPicPr>
        <p:blipFill rotWithShape="1">
          <a:blip r:embed="rId3">
            <a:alphaModFix/>
          </a:blip>
          <a:srcRect l="4114" t="4719" r="3643" b="3814"/>
          <a:stretch/>
        </p:blipFill>
        <p:spPr>
          <a:xfrm rot="-4813">
            <a:off x="4250550" y="491195"/>
            <a:ext cx="642901" cy="6372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Your Best Chance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261716" y="1233738"/>
            <a:ext cx="5616192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Very strong grades in the 8 pre-requisite courses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Very strong score on the TEAS exam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Optional points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Take all 4 science and statistics pre-requisite courses at Stan State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Healthcare experience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Bilingualism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Living in our service region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63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968131" y="-28794"/>
            <a:ext cx="8047338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Impaction and Competitiveness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261716" y="1233738"/>
            <a:ext cx="5616192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We usually have 200+ applications for 30 openings twice a year so the program is very competitive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need to have a very strong GPA to be competitive with the other applicants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Application statistics for previous semesters can be found on the nursing webpage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849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968131" y="-28794"/>
            <a:ext cx="8047338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COVID Exceptions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261716" y="1233738"/>
            <a:ext cx="5616192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>
                <a:solidFill>
                  <a:srgbClr val="C10230"/>
                </a:solidFill>
              </a:rPr>
              <a:t>For </a:t>
            </a:r>
            <a:r>
              <a:rPr lang="en-US" dirty="0">
                <a:solidFill>
                  <a:srgbClr val="C10230"/>
                </a:solidFill>
              </a:rPr>
              <a:t>Spring 2020 semester ONLY, we are accepting Credit in place of a letter grade for any pre-requisites taken this semester only. This was a Covid exception, and we have returned to letter grades only.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99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968131" y="-28794"/>
            <a:ext cx="8047338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Transcripts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261716" y="1233738"/>
            <a:ext cx="5616192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nn-NO" dirty="0">
                <a:solidFill>
                  <a:srgbClr val="C10230"/>
                </a:solidFill>
              </a:rPr>
              <a:t>Prospective transfer students need to ensure their official transcripts are sent to Admissions by the Nursing deadline.</a:t>
            </a:r>
          </a:p>
          <a:p>
            <a:pPr marL="285750" indent="-285750" algn="l"/>
            <a:r>
              <a:rPr lang="nn-NO" dirty="0">
                <a:solidFill>
                  <a:srgbClr val="C10230"/>
                </a:solidFill>
              </a:rPr>
              <a:t>Current Stan State students mostly will not need to submit transcripts unless they took a course elsewhere after admission to Stan State.</a:t>
            </a:r>
          </a:p>
          <a:p>
            <a:pPr marL="285750" indent="-285750" algn="l"/>
            <a:r>
              <a:rPr lang="nn-NO" dirty="0">
                <a:solidFill>
                  <a:srgbClr val="C10230"/>
                </a:solidFill>
              </a:rPr>
              <a:t>Stan State students do not need to submit transcripts that Admissions have already received in the past.</a:t>
            </a:r>
          </a:p>
          <a:p>
            <a:pPr marL="285750" indent="-285750" algn="l"/>
            <a:r>
              <a:rPr lang="nn-NO" dirty="0">
                <a:solidFill>
                  <a:srgbClr val="C10230"/>
                </a:solidFill>
              </a:rPr>
              <a:t>Admissions accept hardcopy and electronic transcripts. You can learn more about submitting transcripts here</a:t>
            </a:r>
          </a:p>
          <a:p>
            <a:pPr marL="285750" indent="-285750" algn="l"/>
            <a:endParaRPr lang="nn-NO" dirty="0">
              <a:solidFill>
                <a:srgbClr val="C10230"/>
              </a:solidFill>
            </a:endParaRPr>
          </a:p>
          <a:p>
            <a:pPr marL="0" indent="0" algn="l">
              <a:buNone/>
            </a:pPr>
            <a:r>
              <a:rPr lang="nn-NO" dirty="0">
                <a:solidFill>
                  <a:srgbClr val="C10230"/>
                </a:solidFill>
              </a:rPr>
              <a:t>https://www.csustan.edu/undergrad/submitting-documents</a:t>
            </a:r>
          </a:p>
          <a:p>
            <a:pPr marL="285750" indent="-285750" algn="l"/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799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1" name="Google Shape;1211;p98"/>
          <p:cNvPicPr preferRelativeResize="0"/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5451229" y="0"/>
            <a:ext cx="34921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2" name="Google Shape;1212;p98"/>
          <p:cNvSpPr txBox="1">
            <a:spLocks noGrp="1"/>
          </p:cNvSpPr>
          <p:nvPr>
            <p:ph type="ctrTitle" idx="4294967295"/>
          </p:nvPr>
        </p:nvSpPr>
        <p:spPr>
          <a:xfrm>
            <a:off x="1105350" y="1801500"/>
            <a:ext cx="6933300" cy="15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Contact info and Questions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Seaford Display" panose="020B0604020202020204" pitchFamily="34" charset="0"/>
                <a:ea typeface="Playfair Display Regular"/>
                <a:cs typeface="Playfair Display Regular"/>
                <a:sym typeface="Playfair Display Regular"/>
              </a:rPr>
              <a:t>nursing@csustan.edu</a:t>
            </a:r>
            <a:br>
              <a:rPr lang="en-US" sz="1600" b="1" dirty="0">
                <a:solidFill>
                  <a:srgbClr val="000000"/>
                </a:solidFill>
                <a:latin typeface="Seaford Display" panose="020B0604020202020204" pitchFamily="34" charset="0"/>
                <a:ea typeface="Playfair Display Regular"/>
                <a:cs typeface="Playfair Display Regular"/>
                <a:sym typeface="Playfair Display Regular"/>
              </a:rPr>
            </a:br>
            <a:r>
              <a:rPr lang="en-US" sz="1600" b="1" dirty="0">
                <a:solidFill>
                  <a:srgbClr val="000000"/>
                </a:solidFill>
                <a:latin typeface="Seaford Display" panose="020B0604020202020204" pitchFamily="34" charset="0"/>
                <a:ea typeface="Playfair Display Regular"/>
                <a:cs typeface="Playfair Display Regular"/>
                <a:sym typeface="Playfair Display Regular"/>
              </a:rPr>
              <a:t>(209) 667-3141</a:t>
            </a:r>
            <a:br>
              <a:rPr lang="en-US" sz="1600" b="1" dirty="0">
                <a:solidFill>
                  <a:srgbClr val="000000"/>
                </a:solidFill>
                <a:latin typeface="Seaford Display" panose="020B0604020202020204" pitchFamily="34" charset="0"/>
                <a:ea typeface="Playfair Display Regular"/>
                <a:cs typeface="Playfair Display Regular"/>
                <a:sym typeface="Playfair Display Regular"/>
              </a:rPr>
            </a:br>
            <a:r>
              <a:rPr lang="en-US" sz="1600" b="1" dirty="0">
                <a:solidFill>
                  <a:srgbClr val="000000"/>
                </a:solidFill>
                <a:latin typeface="Seaford Display" panose="020B0604020202020204" pitchFamily="34" charset="0"/>
                <a:ea typeface="Playfair Display Regular"/>
                <a:cs typeface="Playfair Display Regular"/>
                <a:sym typeface="Playfair Display Regular"/>
              </a:rPr>
              <a:t>https://www.csustan.edu/nursing/pre-licensure-bsn-track-0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Minimum Requirements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082410" y="1193400"/>
            <a:ext cx="6826265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Overall GPA of 3.0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Science prerequisites GPA of 3.0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Non-science prerequisites GPA of 3.0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No more than 1 Science pre-requisite repeat (out of the 4 pre-</a:t>
            </a:r>
            <a:r>
              <a:rPr lang="en-US" dirty="0" err="1">
                <a:solidFill>
                  <a:srgbClr val="C10230"/>
                </a:solidFill>
              </a:rPr>
              <a:t>reqs</a:t>
            </a:r>
            <a:r>
              <a:rPr lang="en-US" dirty="0">
                <a:solidFill>
                  <a:srgbClr val="C10230"/>
                </a:solidFill>
              </a:rPr>
              <a:t>)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No more than 1 Non-science pre-requisite repeat (out of the 4 pre-</a:t>
            </a:r>
            <a:r>
              <a:rPr lang="en-US" dirty="0" err="1">
                <a:solidFill>
                  <a:srgbClr val="C10230"/>
                </a:solidFill>
              </a:rPr>
              <a:t>reqs</a:t>
            </a:r>
            <a:r>
              <a:rPr lang="en-US" dirty="0">
                <a:solidFill>
                  <a:srgbClr val="C10230"/>
                </a:solidFill>
              </a:rPr>
              <a:t>)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All pre-requisites must be taken for letter grade (Except Spring 2020)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Minimum of 70% on TEAS test</a:t>
            </a: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245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3333250" y="0"/>
            <a:ext cx="3317100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The Roadmap</a:t>
            </a:r>
            <a:endParaRPr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082411" y="1386600"/>
            <a:ext cx="5818778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10230"/>
                </a:solidFill>
              </a:rPr>
              <a:t>The roadmap is the most important document to answer almost all your questions about the program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C10230"/>
              </a:solidFill>
            </a:endParaRP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roadmap lists dates of nursing application deadlines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roadmap lists all 8 of the pre-requisite courses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roadmap lists all the minimum requirements to apply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roadmap is found on the nursing webpage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C102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10230"/>
                </a:solidFill>
              </a:rPr>
              <a:t>https://www.csustan.edu/nursing/pre-licensure-bsn-track-0</a:t>
            </a: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2766919" y="-7511"/>
            <a:ext cx="4449761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8 Pre-Requisites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082411" y="1386600"/>
            <a:ext cx="5818778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Science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Anatomy with lab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Physiology with lab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Microbiology with lab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Chemistry</a:t>
            </a:r>
          </a:p>
          <a:p>
            <a:pPr marL="285750" indent="-285750" algn="l"/>
            <a:endParaRPr lang="en-US" dirty="0">
              <a:solidFill>
                <a:srgbClr val="C10230"/>
              </a:solidFill>
            </a:endParaRPr>
          </a:p>
          <a:p>
            <a:pPr marL="0" indent="0" algn="l">
              <a:buNone/>
            </a:pPr>
            <a:r>
              <a:rPr lang="en-US" b="1" dirty="0">
                <a:solidFill>
                  <a:srgbClr val="C10230"/>
                </a:solidFill>
              </a:rPr>
              <a:t>Non-Science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English Composition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Oral Communication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Critical Thinking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Statistics</a:t>
            </a: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930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Co-Requisites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082411" y="1193400"/>
            <a:ext cx="5818778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nn-NO" dirty="0">
                <a:solidFill>
                  <a:srgbClr val="C10230"/>
                </a:solidFill>
              </a:rPr>
              <a:t>To obtain your BSN you will need to complete general eduication requirements.</a:t>
            </a:r>
          </a:p>
          <a:p>
            <a:pPr marL="285750" indent="-285750" algn="l"/>
            <a:r>
              <a:rPr lang="nn-NO" dirty="0">
                <a:solidFill>
                  <a:srgbClr val="C10230"/>
                </a:solidFill>
              </a:rPr>
              <a:t>The pre-licensure program has two co-requisites that must be completed.</a:t>
            </a:r>
            <a:r>
              <a:rPr lang="en-US" dirty="0">
                <a:solidFill>
                  <a:srgbClr val="C10230"/>
                </a:solidFill>
              </a:rPr>
              <a:t> Introduction to Psychology and Introduction to  Sociology. 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All other general education requirements are student-choice.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To view what is available for general education, look up the CSU Stanislaus catalog of courses.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35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The Application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1736557" y="1193400"/>
            <a:ext cx="6187382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application is found on the nursing webpage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Applications are accepted twice a year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can apply when you have finished at least two of your science and two of your non-science pre-requisites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can apply before you finish your final pre-requisite courses, as long as they are completed before you would begin the program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Application Deadlines are specific and adhered to without exception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Stan State students are to fill out the PDF on the nursing webpage and upload it to the link found next to the application PDF.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Transfers will see the elements of the application populate in their Cal State Apply when they select Nursing as their program choice.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3988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Scoring your Application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1573678" y="1181043"/>
            <a:ext cx="6513140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All applications are scored according to the scoring grid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scoring grid can be found on the nursing webpage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majority of the points awarded are from your GPA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All applications are scored and then placed in order from highest score to lowest score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top 30 scoring qualified applicants are accepted into the program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The remaining qualified applicants become “alternates” and are given their alternate number status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If a top 30 candidate declines, we move to the next alternate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07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Your TEAS Test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261716" y="1233738"/>
            <a:ext cx="5460168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All applicants must take the TEAS test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Currently, the TEAS is being offered remotely through the testing center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must register through the TEAS website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can find more information on the nursing webpage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can also visit the testing center webpage at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https://www.csustan.edu/learning learning-commons/testing testing-office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can take the TEAS test up to 3 times and we will use the highest score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3849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61"/>
          <p:cNvSpPr txBox="1">
            <a:spLocks noGrp="1"/>
          </p:cNvSpPr>
          <p:nvPr>
            <p:ph type="title"/>
          </p:nvPr>
        </p:nvSpPr>
        <p:spPr>
          <a:xfrm>
            <a:off x="1860337" y="34800"/>
            <a:ext cx="6262926" cy="9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10230"/>
                </a:solidFill>
              </a:rPr>
              <a:t>Additional Points</a:t>
            </a:r>
            <a:endParaRPr lang="en-US" sz="1600" i="1" dirty="0">
              <a:solidFill>
                <a:srgbClr val="C10230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803" name="Google Shape;803;p61"/>
          <p:cNvSpPr txBox="1">
            <a:spLocks noGrp="1"/>
          </p:cNvSpPr>
          <p:nvPr>
            <p:ph type="body" idx="1"/>
          </p:nvPr>
        </p:nvSpPr>
        <p:spPr>
          <a:xfrm>
            <a:off x="2261716" y="1233738"/>
            <a:ext cx="5616192" cy="3413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You can gain additional point for the following criteria: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2 points for each of the science pre-requisite courses and statistics taken on our campus, for a total of 10 points (</a:t>
            </a:r>
            <a:r>
              <a:rPr lang="en-US" dirty="0" err="1">
                <a:solidFill>
                  <a:srgbClr val="C10230"/>
                </a:solidFill>
              </a:rPr>
              <a:t>anat</a:t>
            </a:r>
            <a:r>
              <a:rPr lang="en-US" dirty="0">
                <a:solidFill>
                  <a:srgbClr val="C10230"/>
                </a:solidFill>
              </a:rPr>
              <a:t>, physio, micro, chem, stats)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5 points for living in our service region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2-5 points for healthcare experience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.5 to 5 points for being bilingual</a:t>
            </a:r>
          </a:p>
          <a:p>
            <a:pPr marL="285750" indent="-285750" algn="l"/>
            <a:r>
              <a:rPr lang="en-US" dirty="0">
                <a:solidFill>
                  <a:srgbClr val="C10230"/>
                </a:solidFill>
              </a:rPr>
              <a:t>Health care experience and bilingual proficiency forms are located within the application and require signatures of someone verifying your experience or your language ability</a:t>
            </a:r>
            <a:endParaRPr lang="nn-NO" dirty="0">
              <a:solidFill>
                <a:srgbClr val="C10230"/>
              </a:solidFill>
            </a:endParaRPr>
          </a:p>
        </p:txBody>
      </p:sp>
      <p:cxnSp>
        <p:nvCxnSpPr>
          <p:cNvPr id="804" name="Google Shape;804;p61"/>
          <p:cNvCxnSpPr/>
          <p:nvPr/>
        </p:nvCxnSpPr>
        <p:spPr>
          <a:xfrm rot="10800000" flipH="1">
            <a:off x="3333250" y="1059600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6" name="Google Shape;806;p61"/>
          <p:cNvPicPr preferRelativeResize="0"/>
          <p:nvPr/>
        </p:nvPicPr>
        <p:blipFill rotWithShape="1">
          <a:blip r:embed="rId3">
            <a:alphaModFix/>
          </a:blip>
          <a:srcRect l="4114" t="4715" r="3643" b="1914"/>
          <a:stretch/>
        </p:blipFill>
        <p:spPr>
          <a:xfrm rot="-3195">
            <a:off x="4830400" y="901350"/>
            <a:ext cx="322800" cy="3267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807" name="Google Shape;807;p61"/>
          <p:cNvCxnSpPr/>
          <p:nvPr/>
        </p:nvCxnSpPr>
        <p:spPr>
          <a:xfrm rot="10800000" flipH="1">
            <a:off x="5251450" y="1047243"/>
            <a:ext cx="1398900" cy="10200"/>
          </a:xfrm>
          <a:prstGeom prst="straightConnector1">
            <a:avLst/>
          </a:prstGeom>
          <a:noFill/>
          <a:ln w="19050" cap="flat" cmpd="sng">
            <a:solidFill>
              <a:srgbClr val="C1023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08" name="Google Shape;808;p61"/>
          <p:cNvPicPr preferRelativeResize="0"/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0575" y="4412650"/>
            <a:ext cx="424825" cy="625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9402246"/>
      </p:ext>
    </p:extLst>
  </p:cSld>
  <p:clrMapOvr>
    <a:masterClrMapping/>
  </p:clrMapOvr>
</p:sld>
</file>

<file path=ppt/theme/theme1.xml><?xml version="1.0" encoding="utf-8"?>
<a:theme xmlns:a="http://schemas.openxmlformats.org/drawingml/2006/main" name="Virtual Graduation by Slidesgo">
  <a:themeElements>
    <a:clrScheme name="Simple Light">
      <a:dk1>
        <a:srgbClr val="E3F1EE"/>
      </a:dk1>
      <a:lt1>
        <a:srgbClr val="D1EEE8"/>
      </a:lt1>
      <a:dk2>
        <a:srgbClr val="A8E0D4"/>
      </a:dk2>
      <a:lt2>
        <a:srgbClr val="20124D"/>
      </a:lt2>
      <a:accent1>
        <a:srgbClr val="3F1762"/>
      </a:accent1>
      <a:accent2>
        <a:srgbClr val="7C49A8"/>
      </a:accent2>
      <a:accent3>
        <a:srgbClr val="F79748"/>
      </a:accent3>
      <a:accent4>
        <a:srgbClr val="FFAE64"/>
      </a:accent4>
      <a:accent5>
        <a:srgbClr val="CE2438"/>
      </a:accent5>
      <a:accent6>
        <a:srgbClr val="EA5C5C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versity Virtual Graduation  by Slidesgo">
  <a:themeElements>
    <a:clrScheme name="Simple Light">
      <a:dk1>
        <a:srgbClr val="FFFFFF"/>
      </a:dk1>
      <a:lt1>
        <a:srgbClr val="F3C317"/>
      </a:lt1>
      <a:dk2>
        <a:srgbClr val="C10230"/>
      </a:dk2>
      <a:lt2>
        <a:srgbClr val="FFF5D6"/>
      </a:lt2>
      <a:accent1>
        <a:srgbClr val="FFFFFF"/>
      </a:accent1>
      <a:accent2>
        <a:srgbClr val="FFFFFF"/>
      </a:accent2>
      <a:accent3>
        <a:srgbClr val="6C75B8"/>
      </a:accent3>
      <a:accent4>
        <a:srgbClr val="1E2453"/>
      </a:accent4>
      <a:accent5>
        <a:srgbClr val="FFF5D6"/>
      </a:accent5>
      <a:accent6>
        <a:srgbClr val="FFDB70"/>
      </a:accent6>
      <a:hlink>
        <a:srgbClr val="1E245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830</Words>
  <Application>Microsoft Office PowerPoint</Application>
  <PresentationFormat>On-screen Show (16:9)</PresentationFormat>
  <Paragraphs>90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Didact Gothic</vt:lpstr>
      <vt:lpstr>Seaford Display</vt:lpstr>
      <vt:lpstr>Playfair Display Regular</vt:lpstr>
      <vt:lpstr>Abel</vt:lpstr>
      <vt:lpstr>Graduate</vt:lpstr>
      <vt:lpstr>Antic Slab</vt:lpstr>
      <vt:lpstr>Chau Philomene One</vt:lpstr>
      <vt:lpstr>Changa One</vt:lpstr>
      <vt:lpstr>Arial</vt:lpstr>
      <vt:lpstr>Virtual Graduation by Slidesgo</vt:lpstr>
      <vt:lpstr>University Virtual Graduation  by Slidesgo</vt:lpstr>
      <vt:lpstr>Pre-licensure Application Information</vt:lpstr>
      <vt:lpstr>Minimum Requirements</vt:lpstr>
      <vt:lpstr>The Roadmap</vt:lpstr>
      <vt:lpstr>8 Pre-Requisites</vt:lpstr>
      <vt:lpstr>Co-Requisites</vt:lpstr>
      <vt:lpstr>The Application</vt:lpstr>
      <vt:lpstr>Scoring your Application</vt:lpstr>
      <vt:lpstr>Your TEAS Test</vt:lpstr>
      <vt:lpstr>Additional Points</vt:lpstr>
      <vt:lpstr>Your Best Chance</vt:lpstr>
      <vt:lpstr>Impaction and Competitiveness</vt:lpstr>
      <vt:lpstr>COVID Exceptions</vt:lpstr>
      <vt:lpstr>Transcripts</vt:lpstr>
      <vt:lpstr>Contact info and Questions nursing@csustan.edu (209) 667-3141 https://www.csustan.edu/nursing/pre-licensure-bsn-track-0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Pre-licensure Application Information</dc:title>
  <cp:lastModifiedBy>Brent Wheeler</cp:lastModifiedBy>
  <cp:revision>5</cp:revision>
  <dcterms:modified xsi:type="dcterms:W3CDTF">2021-10-25T20:45:29Z</dcterms:modified>
</cp:coreProperties>
</file>