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4" r:id="rId3"/>
    <p:sldId id="279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/>
    <p:restoredTop sz="94693"/>
  </p:normalViewPr>
  <p:slideViewPr>
    <p:cSldViewPr>
      <p:cViewPr varScale="1">
        <p:scale>
          <a:sx n="72" d="100"/>
          <a:sy n="72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20000" cy="990600"/>
          </a:xfrm>
        </p:spPr>
        <p:txBody>
          <a:bodyPr>
            <a:normAutofit/>
          </a:bodyPr>
          <a:lstStyle/>
          <a:p>
            <a:r>
              <a:rPr lang="en-US" dirty="0"/>
              <a:t>Network Access on Android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00400" y="6096000"/>
            <a:ext cx="2590800" cy="621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lang="en-US" sz="1600" dirty="0">
                <a:solidFill>
                  <a:schemeClr val="tx2"/>
                </a:solidFill>
              </a:rPr>
              <a:t>Onboard configuration of Android Devices on </a:t>
            </a:r>
            <a:r>
              <a:rPr lang="en-US" sz="1600" b="1" dirty="0" err="1">
                <a:solidFill>
                  <a:schemeClr val="tx2"/>
                </a:solidFill>
              </a:rPr>
              <a:t>eduroam</a:t>
            </a:r>
            <a:r>
              <a:rPr lang="en-US" sz="1600" dirty="0">
                <a:solidFill>
                  <a:schemeClr val="tx2"/>
                </a:solidFill>
              </a:rPr>
              <a:t> network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ndroid-hub.jpeg"/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2833802" cy="3349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Android Network Access Configuration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1" y="260967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Tap the “Settings” Button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614136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/>
              <a:t>Tap “Wi-Fi” under “Connections”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BCFDB-29DA-497F-B0DA-999DF92B3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133600"/>
            <a:ext cx="2133599" cy="379306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937564" y="55626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D926E0C-E1CD-4CE9-A25C-399C36A0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26" y="2133599"/>
            <a:ext cx="2144673" cy="381275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096000" y="2828091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90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Android Network Access Configuration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Tap “</a:t>
            </a:r>
            <a:r>
              <a:rPr lang="en-US" sz="1400" b="1" dirty="0" err="1"/>
              <a:t>csus</a:t>
            </a:r>
            <a:r>
              <a:rPr lang="en-US" sz="1400" b="1" dirty="0"/>
              <a:t>-guest</a:t>
            </a:r>
            <a:r>
              <a:rPr lang="en-US" sz="1400" dirty="0"/>
              <a:t>” in the list of wireless networks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3048000"/>
            <a:ext cx="1981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A captive portal should automatically pop up.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Tap </a:t>
            </a:r>
            <a:r>
              <a:rPr lang="en-US" sz="1200" b="1" dirty="0"/>
              <a:t>‘Faculty/Staff/Student Wireless Setup”</a:t>
            </a:r>
            <a:r>
              <a:rPr lang="en-US" sz="1200" dirty="0"/>
              <a:t> to continue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964793" y="4133890"/>
            <a:ext cx="436008" cy="13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95B21F9-2106-424C-8A68-E9E49C3E9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55" y="2133600"/>
            <a:ext cx="2216267" cy="3940029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2054873" y="2965459"/>
            <a:ext cx="304799" cy="234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8B4BB-41F9-4462-A7CA-99C103169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150021"/>
            <a:ext cx="2231853" cy="39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2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Android Network Access Configuration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Log in using your </a:t>
            </a:r>
            <a:r>
              <a:rPr lang="en-US" sz="1400" b="1" u="sng" dirty="0"/>
              <a:t>full university email</a:t>
            </a:r>
            <a:r>
              <a:rPr lang="en-US" sz="1400" dirty="0"/>
              <a:t> and </a:t>
            </a:r>
            <a:r>
              <a:rPr lang="en-US" sz="1400" b="1" dirty="0"/>
              <a:t>password</a:t>
            </a:r>
            <a:r>
              <a:rPr lang="en-US" sz="1400" dirty="0"/>
              <a:t>. Tap “</a:t>
            </a:r>
            <a:r>
              <a:rPr lang="en-US" sz="1400" b="1" dirty="0"/>
              <a:t>Log In” to continue.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45790" y="3744458"/>
            <a:ext cx="198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Tap the “</a:t>
            </a:r>
            <a:r>
              <a:rPr lang="en-US" sz="1200" b="1" dirty="0"/>
              <a:t>Install </a:t>
            </a:r>
            <a:r>
              <a:rPr lang="en-US" sz="1200" b="1" dirty="0" err="1"/>
              <a:t>QuickConnect</a:t>
            </a:r>
            <a:r>
              <a:rPr lang="en-US" sz="1200" dirty="0"/>
              <a:t>” link.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B49D6-6840-42B7-AF71-AB77B8C1D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04" y="2108781"/>
            <a:ext cx="2329696" cy="414168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10DB94-9867-46F3-BE6F-EE04A94620CC}"/>
              </a:ext>
            </a:extLst>
          </p:cNvPr>
          <p:cNvCxnSpPr>
            <a:cxnSpLocks/>
          </p:cNvCxnSpPr>
          <p:nvPr/>
        </p:nvCxnSpPr>
        <p:spPr>
          <a:xfrm>
            <a:off x="1398565" y="4432995"/>
            <a:ext cx="691339" cy="443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8904D95-31C3-451D-80B7-45A4380E2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04" y="2108781"/>
            <a:ext cx="2329696" cy="4141682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693152" y="4230707"/>
            <a:ext cx="733839" cy="798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9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Android Network Access Configuration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You will be redirected to the Google Play Store.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Tap on “</a:t>
            </a:r>
            <a:r>
              <a:rPr lang="en-US" sz="1400" b="1" dirty="0"/>
              <a:t>Install</a:t>
            </a:r>
            <a:r>
              <a:rPr lang="en-US" sz="14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5789" y="3375822"/>
            <a:ext cx="198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Tap on the “</a:t>
            </a:r>
            <a:r>
              <a:rPr lang="en-US" sz="1200" b="1" dirty="0"/>
              <a:t>Install Network Profile</a:t>
            </a:r>
            <a:r>
              <a:rPr lang="en-US" sz="1200" dirty="0"/>
              <a:t>”. You may need to navigate to run the file that was downloaded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66470-D274-4AE8-9917-C7B2546CA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0" y="2154254"/>
            <a:ext cx="2336009" cy="415290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10DB94-9867-46F3-BE6F-EE04A94620CC}"/>
              </a:ext>
            </a:extLst>
          </p:cNvPr>
          <p:cNvCxnSpPr>
            <a:cxnSpLocks/>
          </p:cNvCxnSpPr>
          <p:nvPr/>
        </p:nvCxnSpPr>
        <p:spPr>
          <a:xfrm>
            <a:off x="1752600" y="4408050"/>
            <a:ext cx="1596189" cy="221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F3DCD6-6102-4660-8B4C-69B59ADB7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91" y="2154254"/>
            <a:ext cx="2400299" cy="4267198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693152" y="4230707"/>
            <a:ext cx="936248" cy="874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66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Android Network Access Configuration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The following window will appear with the progress of the installation. Tap “</a:t>
            </a:r>
            <a:r>
              <a:rPr lang="en-US" sz="1400" b="1" dirty="0"/>
              <a:t>OK</a:t>
            </a:r>
            <a:r>
              <a:rPr lang="en-US" sz="1400" dirty="0"/>
              <a:t>” when done.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5790" y="2915481"/>
            <a:ext cx="1981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Congratulations, your device should now be connected to the </a:t>
            </a:r>
            <a:r>
              <a:rPr lang="en-US" sz="1200" b="1" dirty="0" err="1"/>
              <a:t>eduroam</a:t>
            </a:r>
            <a:r>
              <a:rPr lang="en-US" sz="1200" b="1" dirty="0"/>
              <a:t> </a:t>
            </a:r>
            <a:r>
              <a:rPr lang="en-US" sz="1200" dirty="0"/>
              <a:t>network.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algn="ctr"/>
            <a:r>
              <a:rPr lang="en-US" sz="1200" dirty="0"/>
              <a:t>If you received any errors during the process, please contact the Technology Support Desk at 209-667-3687 or TechSupport@csustan.edu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982CF-0209-4DFD-B743-37262593C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28802"/>
            <a:ext cx="2431774" cy="432315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10DB94-9867-46F3-BE6F-EE04A94620CC}"/>
              </a:ext>
            </a:extLst>
          </p:cNvPr>
          <p:cNvCxnSpPr>
            <a:cxnSpLocks/>
          </p:cNvCxnSpPr>
          <p:nvPr/>
        </p:nvCxnSpPr>
        <p:spPr>
          <a:xfrm>
            <a:off x="1602714" y="4629953"/>
            <a:ext cx="1064286" cy="1389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D60AE9-0A40-4A5D-A55C-4AAFFAA7B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26" y="2128802"/>
            <a:ext cx="2431774" cy="43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3719</TotalTime>
  <Words>192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Tw Cen MT</vt:lpstr>
      <vt:lpstr>Wingdings</vt:lpstr>
      <vt:lpstr>Wingdings 2</vt:lpstr>
      <vt:lpstr>Median</vt:lpstr>
      <vt:lpstr>Network Access on Android</vt:lpstr>
      <vt:lpstr>Android Network Access Configuration</vt:lpstr>
      <vt:lpstr>Android Network Access Configuration</vt:lpstr>
      <vt:lpstr>Android Network Access Configuration</vt:lpstr>
      <vt:lpstr>Android Network Access Configuration</vt:lpstr>
      <vt:lpstr>Android Network Access Configuration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computertech</dc:creator>
  <cp:lastModifiedBy>Dan Olivas</cp:lastModifiedBy>
  <cp:revision>51</cp:revision>
  <cp:lastPrinted>2012-08-08T20:32:12Z</cp:lastPrinted>
  <dcterms:created xsi:type="dcterms:W3CDTF">2010-08-03T16:24:20Z</dcterms:created>
  <dcterms:modified xsi:type="dcterms:W3CDTF">2017-08-07T15:35:39Z</dcterms:modified>
</cp:coreProperties>
</file>